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slides/slide379.xml" ContentType="application/vnd.openxmlformats-officedocument.presentationml.slide+xml"/>
  <Override PartName="/ppt/slides/slide380.xml" ContentType="application/vnd.openxmlformats-officedocument.presentationml.slide+xml"/>
  <Override PartName="/ppt/slides/slide381.xml" ContentType="application/vnd.openxmlformats-officedocument.presentationml.slide+xml"/>
  <Override PartName="/ppt/slides/slide382.xml" ContentType="application/vnd.openxmlformats-officedocument.presentationml.slide+xml"/>
  <Override PartName="/ppt/slides/slide383.xml" ContentType="application/vnd.openxmlformats-officedocument.presentationml.slide+xml"/>
  <Override PartName="/ppt/slides/slide384.xml" ContentType="application/vnd.openxmlformats-officedocument.presentationml.slide+xml"/>
  <Override PartName="/ppt/slides/slide385.xml" ContentType="application/vnd.openxmlformats-officedocument.presentationml.slide+xml"/>
  <Override PartName="/ppt/slides/slide386.xml" ContentType="application/vnd.openxmlformats-officedocument.presentationml.slide+xml"/>
  <Override PartName="/ppt/slides/slide387.xml" ContentType="application/vnd.openxmlformats-officedocument.presentationml.slide+xml"/>
  <Override PartName="/ppt/slides/slide388.xml" ContentType="application/vnd.openxmlformats-officedocument.presentationml.slide+xml"/>
  <Override PartName="/ppt/slides/slide389.xml" ContentType="application/vnd.openxmlformats-officedocument.presentationml.slide+xml"/>
  <Override PartName="/ppt/slides/slide390.xml" ContentType="application/vnd.openxmlformats-officedocument.presentationml.slide+xml"/>
  <Override PartName="/ppt/slides/slide391.xml" ContentType="application/vnd.openxmlformats-officedocument.presentationml.slide+xml"/>
  <Override PartName="/ppt/slides/slide392.xml" ContentType="application/vnd.openxmlformats-officedocument.presentationml.slide+xml"/>
  <Override PartName="/ppt/slides/slide393.xml" ContentType="application/vnd.openxmlformats-officedocument.presentationml.slide+xml"/>
  <Override PartName="/ppt/slides/slide394.xml" ContentType="application/vnd.openxmlformats-officedocument.presentationml.slide+xml"/>
  <Override PartName="/ppt/slides/slide395.xml" ContentType="application/vnd.openxmlformats-officedocument.presentationml.slide+xml"/>
  <Override PartName="/ppt/slides/slide396.xml" ContentType="application/vnd.openxmlformats-officedocument.presentationml.slide+xml"/>
  <Override PartName="/ppt/slides/slide397.xml" ContentType="application/vnd.openxmlformats-officedocument.presentationml.slide+xml"/>
  <Override PartName="/ppt/slides/slide398.xml" ContentType="application/vnd.openxmlformats-officedocument.presentationml.slide+xml"/>
  <Override PartName="/ppt/slides/slide399.xml" ContentType="application/vnd.openxmlformats-officedocument.presentationml.slide+xml"/>
  <Override PartName="/ppt/slides/slide400.xml" ContentType="application/vnd.openxmlformats-officedocument.presentationml.slide+xml"/>
  <Override PartName="/ppt/slides/slide401.xml" ContentType="application/vnd.openxmlformats-officedocument.presentationml.slide+xml"/>
  <Override PartName="/ppt/slides/slide402.xml" ContentType="application/vnd.openxmlformats-officedocument.presentationml.slide+xml"/>
  <Override PartName="/ppt/slides/slide403.xml" ContentType="application/vnd.openxmlformats-officedocument.presentationml.slide+xml"/>
  <Override PartName="/ppt/slides/slide404.xml" ContentType="application/vnd.openxmlformats-officedocument.presentationml.slide+xml"/>
  <Override PartName="/ppt/slides/slide405.xml" ContentType="application/vnd.openxmlformats-officedocument.presentationml.slide+xml"/>
  <Override PartName="/ppt/slides/slide406.xml" ContentType="application/vnd.openxmlformats-officedocument.presentationml.slide+xml"/>
  <Override PartName="/ppt/slides/slide407.xml" ContentType="application/vnd.openxmlformats-officedocument.presentationml.slide+xml"/>
  <Override PartName="/ppt/slides/slide408.xml" ContentType="application/vnd.openxmlformats-officedocument.presentationml.slide+xml"/>
  <Override PartName="/ppt/slides/slide409.xml" ContentType="application/vnd.openxmlformats-officedocument.presentationml.slide+xml"/>
  <Override PartName="/ppt/slides/slide410.xml" ContentType="application/vnd.openxmlformats-officedocument.presentationml.slide+xml"/>
  <Override PartName="/ppt/slides/slide411.xml" ContentType="application/vnd.openxmlformats-officedocument.presentationml.slide+xml"/>
  <Override PartName="/ppt/slides/slide412.xml" ContentType="application/vnd.openxmlformats-officedocument.presentationml.slide+xml"/>
  <Override PartName="/ppt/slides/slide413.xml" ContentType="application/vnd.openxmlformats-officedocument.presentationml.slide+xml"/>
  <Override PartName="/ppt/slides/slide414.xml" ContentType="application/vnd.openxmlformats-officedocument.presentationml.slide+xml"/>
  <Override PartName="/ppt/slides/slide415.xml" ContentType="application/vnd.openxmlformats-officedocument.presentationml.slide+xml"/>
  <Override PartName="/ppt/slides/slide416.xml" ContentType="application/vnd.openxmlformats-officedocument.presentationml.slide+xml"/>
  <Override PartName="/ppt/slides/slide417.xml" ContentType="application/vnd.openxmlformats-officedocument.presentationml.slide+xml"/>
  <Override PartName="/ppt/slides/slide418.xml" ContentType="application/vnd.openxmlformats-officedocument.presentationml.slide+xml"/>
  <Override PartName="/ppt/slides/slide419.xml" ContentType="application/vnd.openxmlformats-officedocument.presentationml.slide+xml"/>
  <Override PartName="/ppt/slides/slide420.xml" ContentType="application/vnd.openxmlformats-officedocument.presentationml.slide+xml"/>
  <Override PartName="/ppt/slides/slide421.xml" ContentType="application/vnd.openxmlformats-officedocument.presentationml.slide+xml"/>
  <Override PartName="/ppt/slides/slide422.xml" ContentType="application/vnd.openxmlformats-officedocument.presentationml.slide+xml"/>
  <Override PartName="/ppt/slides/slide423.xml" ContentType="application/vnd.openxmlformats-officedocument.presentationml.slide+xml"/>
  <Override PartName="/ppt/slides/slide424.xml" ContentType="application/vnd.openxmlformats-officedocument.presentationml.slide+xml"/>
  <Override PartName="/ppt/slides/slide425.xml" ContentType="application/vnd.openxmlformats-officedocument.presentationml.slide+xml"/>
  <Override PartName="/ppt/slides/slide426.xml" ContentType="application/vnd.openxmlformats-officedocument.presentationml.slide+xml"/>
  <Override PartName="/ppt/slides/slide427.xml" ContentType="application/vnd.openxmlformats-officedocument.presentationml.slide+xml"/>
  <Override PartName="/ppt/slides/slide428.xml" ContentType="application/vnd.openxmlformats-officedocument.presentationml.slide+xml"/>
  <Override PartName="/ppt/slides/slide429.xml" ContentType="application/vnd.openxmlformats-officedocument.presentationml.slide+xml"/>
  <Override PartName="/ppt/slides/slide430.xml" ContentType="application/vnd.openxmlformats-officedocument.presentationml.slide+xml"/>
  <Override PartName="/ppt/slides/slide431.xml" ContentType="application/vnd.openxmlformats-officedocument.presentationml.slide+xml"/>
  <Override PartName="/ppt/slides/slide432.xml" ContentType="application/vnd.openxmlformats-officedocument.presentationml.slide+xml"/>
  <Override PartName="/ppt/slides/slide433.xml" ContentType="application/vnd.openxmlformats-officedocument.presentationml.slide+xml"/>
  <Override PartName="/ppt/slides/slide434.xml" ContentType="application/vnd.openxmlformats-officedocument.presentationml.slide+xml"/>
  <Override PartName="/ppt/slides/slide435.xml" ContentType="application/vnd.openxmlformats-officedocument.presentationml.slide+xml"/>
  <Override PartName="/ppt/slides/slide436.xml" ContentType="application/vnd.openxmlformats-officedocument.presentationml.slide+xml"/>
  <Override PartName="/ppt/slides/slide437.xml" ContentType="application/vnd.openxmlformats-officedocument.presentationml.slide+xml"/>
  <Override PartName="/ppt/slides/slide438.xml" ContentType="application/vnd.openxmlformats-officedocument.presentationml.slide+xml"/>
  <Override PartName="/ppt/slides/slide439.xml" ContentType="application/vnd.openxmlformats-officedocument.presentationml.slide+xml"/>
  <Override PartName="/ppt/slides/slide440.xml" ContentType="application/vnd.openxmlformats-officedocument.presentationml.slide+xml"/>
  <Override PartName="/ppt/slides/slide441.xml" ContentType="application/vnd.openxmlformats-officedocument.presentationml.slide+xml"/>
  <Override PartName="/ppt/slides/slide442.xml" ContentType="application/vnd.openxmlformats-officedocument.presentationml.slide+xml"/>
  <Override PartName="/ppt/slides/slide443.xml" ContentType="application/vnd.openxmlformats-officedocument.presentationml.slide+xml"/>
  <Override PartName="/ppt/slides/slide444.xml" ContentType="application/vnd.openxmlformats-officedocument.presentationml.slide+xml"/>
  <Override PartName="/ppt/slides/slide445.xml" ContentType="application/vnd.openxmlformats-officedocument.presentationml.slide+xml"/>
  <Override PartName="/ppt/slides/slide446.xml" ContentType="application/vnd.openxmlformats-officedocument.presentationml.slide+xml"/>
  <Override PartName="/ppt/slides/slide447.xml" ContentType="application/vnd.openxmlformats-officedocument.presentationml.slide+xml"/>
  <Override PartName="/ppt/slides/slide448.xml" ContentType="application/vnd.openxmlformats-officedocument.presentationml.slide+xml"/>
  <Override PartName="/ppt/slides/slide449.xml" ContentType="application/vnd.openxmlformats-officedocument.presentationml.slide+xml"/>
  <Override PartName="/ppt/slides/slide450.xml" ContentType="application/vnd.openxmlformats-officedocument.presentationml.slide+xml"/>
  <Override PartName="/ppt/slides/slide451.xml" ContentType="application/vnd.openxmlformats-officedocument.presentationml.slide+xml"/>
  <Override PartName="/ppt/slides/slide452.xml" ContentType="application/vnd.openxmlformats-officedocument.presentationml.slide+xml"/>
  <Override PartName="/ppt/slides/slide453.xml" ContentType="application/vnd.openxmlformats-officedocument.presentationml.slide+xml"/>
  <Override PartName="/ppt/slides/slide454.xml" ContentType="application/vnd.openxmlformats-officedocument.presentationml.slide+xml"/>
  <Override PartName="/ppt/slides/slide455.xml" ContentType="application/vnd.openxmlformats-officedocument.presentationml.slide+xml"/>
  <Override PartName="/ppt/slides/slide456.xml" ContentType="application/vnd.openxmlformats-officedocument.presentationml.slide+xml"/>
  <Override PartName="/ppt/slides/slide457.xml" ContentType="application/vnd.openxmlformats-officedocument.presentationml.slide+xml"/>
  <Override PartName="/ppt/slides/slide458.xml" ContentType="application/vnd.openxmlformats-officedocument.presentationml.slide+xml"/>
  <Override PartName="/ppt/slides/slide459.xml" ContentType="application/vnd.openxmlformats-officedocument.presentationml.slide+xml"/>
  <Override PartName="/ppt/slides/slide460.xml" ContentType="application/vnd.openxmlformats-officedocument.presentationml.slide+xml"/>
  <Override PartName="/ppt/slides/slide461.xml" ContentType="application/vnd.openxmlformats-officedocument.presentationml.slide+xml"/>
  <Override PartName="/ppt/slides/slide462.xml" ContentType="application/vnd.openxmlformats-officedocument.presentationml.slide+xml"/>
  <Override PartName="/ppt/slides/slide463.xml" ContentType="application/vnd.openxmlformats-officedocument.presentationml.slide+xml"/>
  <Override PartName="/ppt/slides/slide464.xml" ContentType="application/vnd.openxmlformats-officedocument.presentationml.slide+xml"/>
  <Override PartName="/ppt/slides/slide465.xml" ContentType="application/vnd.openxmlformats-officedocument.presentationml.slide+xml"/>
  <Override PartName="/ppt/slides/slide466.xml" ContentType="application/vnd.openxmlformats-officedocument.presentationml.slide+xml"/>
  <Override PartName="/ppt/slides/slide467.xml" ContentType="application/vnd.openxmlformats-officedocument.presentationml.slide+xml"/>
  <Override PartName="/ppt/slides/slide468.xml" ContentType="application/vnd.openxmlformats-officedocument.presentationml.slide+xml"/>
  <Override PartName="/ppt/slides/slide469.xml" ContentType="application/vnd.openxmlformats-officedocument.presentationml.slide+xml"/>
  <Override PartName="/ppt/slides/slide470.xml" ContentType="application/vnd.openxmlformats-officedocument.presentationml.slide+xml"/>
  <Override PartName="/ppt/slides/slide471.xml" ContentType="application/vnd.openxmlformats-officedocument.presentationml.slide+xml"/>
  <Override PartName="/ppt/slides/slide472.xml" ContentType="application/vnd.openxmlformats-officedocument.presentationml.slide+xml"/>
  <Override PartName="/ppt/slides/slide473.xml" ContentType="application/vnd.openxmlformats-officedocument.presentationml.slide+xml"/>
  <Override PartName="/ppt/slides/slide474.xml" ContentType="application/vnd.openxmlformats-officedocument.presentationml.slide+xml"/>
  <Override PartName="/ppt/slides/slide475.xml" ContentType="application/vnd.openxmlformats-officedocument.presentationml.slide+xml"/>
  <Override PartName="/ppt/slides/slide476.xml" ContentType="application/vnd.openxmlformats-officedocument.presentationml.slide+xml"/>
  <Override PartName="/ppt/slides/slide477.xml" ContentType="application/vnd.openxmlformats-officedocument.presentationml.slide+xml"/>
  <Override PartName="/ppt/slides/slide478.xml" ContentType="application/vnd.openxmlformats-officedocument.presentationml.slide+xml"/>
  <Override PartName="/ppt/slides/slide479.xml" ContentType="application/vnd.openxmlformats-officedocument.presentationml.slide+xml"/>
  <Override PartName="/ppt/slides/slide480.xml" ContentType="application/vnd.openxmlformats-officedocument.presentationml.slide+xml"/>
  <Override PartName="/ppt/slides/slide481.xml" ContentType="application/vnd.openxmlformats-officedocument.presentationml.slide+xml"/>
  <Override PartName="/ppt/slides/slide482.xml" ContentType="application/vnd.openxmlformats-officedocument.presentationml.slide+xml"/>
  <Override PartName="/ppt/slides/slide483.xml" ContentType="application/vnd.openxmlformats-officedocument.presentationml.slide+xml"/>
  <Override PartName="/ppt/slides/slide484.xml" ContentType="application/vnd.openxmlformats-officedocument.presentationml.slide+xml"/>
  <Override PartName="/ppt/slides/slide485.xml" ContentType="application/vnd.openxmlformats-officedocument.presentationml.slide+xml"/>
  <Override PartName="/ppt/slides/slide486.xml" ContentType="application/vnd.openxmlformats-officedocument.presentationml.slide+xml"/>
  <Override PartName="/ppt/slides/slide487.xml" ContentType="application/vnd.openxmlformats-officedocument.presentationml.slide+xml"/>
  <Override PartName="/ppt/slides/slide488.xml" ContentType="application/vnd.openxmlformats-officedocument.presentationml.slide+xml"/>
  <Override PartName="/ppt/slides/slide489.xml" ContentType="application/vnd.openxmlformats-officedocument.presentationml.slide+xml"/>
  <Override PartName="/ppt/slides/slide490.xml" ContentType="application/vnd.openxmlformats-officedocument.presentationml.slide+xml"/>
  <Override PartName="/ppt/slides/slide491.xml" ContentType="application/vnd.openxmlformats-officedocument.presentationml.slide+xml"/>
  <Override PartName="/ppt/slides/slide492.xml" ContentType="application/vnd.openxmlformats-officedocument.presentationml.slide+xml"/>
  <Override PartName="/ppt/slides/slide493.xml" ContentType="application/vnd.openxmlformats-officedocument.presentationml.slide+xml"/>
  <Override PartName="/ppt/slides/slide494.xml" ContentType="application/vnd.openxmlformats-officedocument.presentationml.slide+xml"/>
  <Override PartName="/ppt/slides/slide495.xml" ContentType="application/vnd.openxmlformats-officedocument.presentationml.slide+xml"/>
  <Override PartName="/ppt/slides/slide496.xml" ContentType="application/vnd.openxmlformats-officedocument.presentationml.slide+xml"/>
  <Override PartName="/ppt/slides/slide497.xml" ContentType="application/vnd.openxmlformats-officedocument.presentationml.slide+xml"/>
  <Override PartName="/ppt/slides/slide498.xml" ContentType="application/vnd.openxmlformats-officedocument.presentationml.slide+xml"/>
  <Override PartName="/ppt/slides/slide499.xml" ContentType="application/vnd.openxmlformats-officedocument.presentationml.slide+xml"/>
  <Override PartName="/ppt/slides/slide500.xml" ContentType="application/vnd.openxmlformats-officedocument.presentationml.slide+xml"/>
  <Override PartName="/ppt/slides/slide501.xml" ContentType="application/vnd.openxmlformats-officedocument.presentationml.slide+xml"/>
  <Override PartName="/ppt/slides/slide502.xml" ContentType="application/vnd.openxmlformats-officedocument.presentationml.slide+xml"/>
  <Override PartName="/ppt/slides/slide503.xml" ContentType="application/vnd.openxmlformats-officedocument.presentationml.slide+xml"/>
  <Override PartName="/ppt/slides/slide504.xml" ContentType="application/vnd.openxmlformats-officedocument.presentationml.slide+xml"/>
  <Override PartName="/ppt/slides/slide505.xml" ContentType="application/vnd.openxmlformats-officedocument.presentationml.slide+xml"/>
  <Override PartName="/ppt/slides/slide506.xml" ContentType="application/vnd.openxmlformats-officedocument.presentationml.slide+xml"/>
  <Override PartName="/ppt/slides/slide507.xml" ContentType="application/vnd.openxmlformats-officedocument.presentationml.slide+xml"/>
  <Override PartName="/ppt/slides/slide508.xml" ContentType="application/vnd.openxmlformats-officedocument.presentationml.slide+xml"/>
  <Override PartName="/ppt/slides/slide509.xml" ContentType="application/vnd.openxmlformats-officedocument.presentationml.slide+xml"/>
  <Override PartName="/ppt/slides/slide510.xml" ContentType="application/vnd.openxmlformats-officedocument.presentationml.slide+xml"/>
  <Override PartName="/ppt/slides/slide511.xml" ContentType="application/vnd.openxmlformats-officedocument.presentationml.slide+xml"/>
  <Override PartName="/ppt/slides/slide512.xml" ContentType="application/vnd.openxmlformats-officedocument.presentationml.slide+xml"/>
  <Override PartName="/ppt/slides/slide513.xml" ContentType="application/vnd.openxmlformats-officedocument.presentationml.slide+xml"/>
  <Override PartName="/ppt/slides/slide514.xml" ContentType="application/vnd.openxmlformats-officedocument.presentationml.slide+xml"/>
  <Override PartName="/ppt/slides/slide515.xml" ContentType="application/vnd.openxmlformats-officedocument.presentationml.slide+xml"/>
  <Override PartName="/ppt/slides/slide516.xml" ContentType="application/vnd.openxmlformats-officedocument.presentationml.slide+xml"/>
  <Override PartName="/ppt/slides/slide517.xml" ContentType="application/vnd.openxmlformats-officedocument.presentationml.slide+xml"/>
  <Override PartName="/ppt/slides/slide518.xml" ContentType="application/vnd.openxmlformats-officedocument.presentationml.slide+xml"/>
  <Override PartName="/ppt/slides/slide519.xml" ContentType="application/vnd.openxmlformats-officedocument.presentationml.slide+xml"/>
  <Override PartName="/ppt/slides/slide520.xml" ContentType="application/vnd.openxmlformats-officedocument.presentationml.slide+xml"/>
  <Override PartName="/ppt/slides/slide521.xml" ContentType="application/vnd.openxmlformats-officedocument.presentationml.slide+xml"/>
  <Override PartName="/ppt/slides/slide522.xml" ContentType="application/vnd.openxmlformats-officedocument.presentationml.slide+xml"/>
  <Override PartName="/ppt/slides/slide523.xml" ContentType="application/vnd.openxmlformats-officedocument.presentationml.slide+xml"/>
  <Override PartName="/ppt/slides/slide524.xml" ContentType="application/vnd.openxmlformats-officedocument.presentationml.slide+xml"/>
  <Override PartName="/ppt/slides/slide525.xml" ContentType="application/vnd.openxmlformats-officedocument.presentationml.slide+xml"/>
  <Override PartName="/ppt/slides/slide526.xml" ContentType="application/vnd.openxmlformats-officedocument.presentationml.slide+xml"/>
  <Override PartName="/ppt/slides/slide527.xml" ContentType="application/vnd.openxmlformats-officedocument.presentationml.slide+xml"/>
  <Override PartName="/ppt/slides/slide528.xml" ContentType="application/vnd.openxmlformats-officedocument.presentationml.slide+xml"/>
  <Override PartName="/ppt/slides/slide529.xml" ContentType="application/vnd.openxmlformats-officedocument.presentationml.slide+xml"/>
  <Override PartName="/ppt/slides/slide530.xml" ContentType="application/vnd.openxmlformats-officedocument.presentationml.slide+xml"/>
  <Override PartName="/ppt/slides/slide531.xml" ContentType="application/vnd.openxmlformats-officedocument.presentationml.slide+xml"/>
  <Override PartName="/ppt/slides/slide532.xml" ContentType="application/vnd.openxmlformats-officedocument.presentationml.slide+xml"/>
  <Override PartName="/ppt/slides/slide533.xml" ContentType="application/vnd.openxmlformats-officedocument.presentationml.slide+xml"/>
  <Override PartName="/ppt/slides/slide534.xml" ContentType="application/vnd.openxmlformats-officedocument.presentationml.slide+xml"/>
  <Override PartName="/ppt/slides/slide535.xml" ContentType="application/vnd.openxmlformats-officedocument.presentationml.slide+xml"/>
  <Override PartName="/ppt/slides/slide536.xml" ContentType="application/vnd.openxmlformats-officedocument.presentationml.slide+xml"/>
  <Override PartName="/ppt/slides/slide537.xml" ContentType="application/vnd.openxmlformats-officedocument.presentationml.slide+xml"/>
  <Override PartName="/ppt/slides/slide538.xml" ContentType="application/vnd.openxmlformats-officedocument.presentationml.slide+xml"/>
  <Override PartName="/ppt/slides/slide539.xml" ContentType="application/vnd.openxmlformats-officedocument.presentationml.slide+xml"/>
  <Override PartName="/ppt/slides/slide540.xml" ContentType="application/vnd.openxmlformats-officedocument.presentationml.slide+xml"/>
  <Override PartName="/ppt/slides/slide541.xml" ContentType="application/vnd.openxmlformats-officedocument.presentationml.slide+xml"/>
  <Override PartName="/ppt/slides/slide542.xml" ContentType="application/vnd.openxmlformats-officedocument.presentationml.slide+xml"/>
  <Override PartName="/ppt/slides/slide543.xml" ContentType="application/vnd.openxmlformats-officedocument.presentationml.slide+xml"/>
  <Override PartName="/ppt/slides/slide544.xml" ContentType="application/vnd.openxmlformats-officedocument.presentationml.slide+xml"/>
  <Override PartName="/ppt/slides/slide545.xml" ContentType="application/vnd.openxmlformats-officedocument.presentationml.slide+xml"/>
  <Override PartName="/ppt/slides/slide546.xml" ContentType="application/vnd.openxmlformats-officedocument.presentationml.slide+xml"/>
  <Override PartName="/ppt/slides/slide547.xml" ContentType="application/vnd.openxmlformats-officedocument.presentationml.slide+xml"/>
  <Override PartName="/ppt/slides/slide548.xml" ContentType="application/vnd.openxmlformats-officedocument.presentationml.slide+xml"/>
  <Override PartName="/ppt/slides/slide549.xml" ContentType="application/vnd.openxmlformats-officedocument.presentationml.slide+xml"/>
  <Override PartName="/ppt/slides/slide55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444" r:id="rId2"/>
    <p:sldId id="445" r:id="rId3"/>
    <p:sldId id="374" r:id="rId4"/>
    <p:sldId id="375" r:id="rId5"/>
    <p:sldId id="376" r:id="rId6"/>
    <p:sldId id="377" r:id="rId7"/>
    <p:sldId id="378" r:id="rId8"/>
    <p:sldId id="380" r:id="rId9"/>
    <p:sldId id="381" r:id="rId10"/>
    <p:sldId id="382" r:id="rId11"/>
    <p:sldId id="383" r:id="rId12"/>
    <p:sldId id="384" r:id="rId13"/>
    <p:sldId id="386" r:id="rId14"/>
    <p:sldId id="387" r:id="rId15"/>
    <p:sldId id="296" r:id="rId16"/>
    <p:sldId id="297" r:id="rId17"/>
    <p:sldId id="298" r:id="rId18"/>
    <p:sldId id="299" r:id="rId19"/>
    <p:sldId id="397" r:id="rId20"/>
    <p:sldId id="398" r:id="rId21"/>
    <p:sldId id="399" r:id="rId22"/>
    <p:sldId id="400" r:id="rId23"/>
    <p:sldId id="288" r:id="rId24"/>
    <p:sldId id="289" r:id="rId25"/>
    <p:sldId id="290" r:id="rId26"/>
    <p:sldId id="291" r:id="rId27"/>
    <p:sldId id="401" r:id="rId28"/>
    <p:sldId id="402" r:id="rId29"/>
    <p:sldId id="403" r:id="rId30"/>
    <p:sldId id="404" r:id="rId31"/>
    <p:sldId id="405" r:id="rId32"/>
    <p:sldId id="406" r:id="rId33"/>
    <p:sldId id="407" r:id="rId34"/>
    <p:sldId id="408" r:id="rId35"/>
    <p:sldId id="409" r:id="rId36"/>
    <p:sldId id="410" r:id="rId37"/>
    <p:sldId id="411" r:id="rId38"/>
    <p:sldId id="292" r:id="rId39"/>
    <p:sldId id="412" r:id="rId40"/>
    <p:sldId id="413" r:id="rId41"/>
    <p:sldId id="625" r:id="rId42"/>
    <p:sldId id="626" r:id="rId43"/>
    <p:sldId id="624" r:id="rId44"/>
    <p:sldId id="414" r:id="rId45"/>
    <p:sldId id="415" r:id="rId46"/>
    <p:sldId id="416" r:id="rId47"/>
    <p:sldId id="417" r:id="rId48"/>
    <p:sldId id="627" r:id="rId49"/>
    <p:sldId id="418" r:id="rId50"/>
    <p:sldId id="419" r:id="rId51"/>
    <p:sldId id="420" r:id="rId52"/>
    <p:sldId id="421" r:id="rId53"/>
    <p:sldId id="422" r:id="rId54"/>
    <p:sldId id="423" r:id="rId55"/>
    <p:sldId id="325" r:id="rId56"/>
    <p:sldId id="424" r:id="rId57"/>
    <p:sldId id="425" r:id="rId58"/>
    <p:sldId id="426" r:id="rId59"/>
    <p:sldId id="427" r:id="rId60"/>
    <p:sldId id="428" r:id="rId61"/>
    <p:sldId id="429" r:id="rId62"/>
    <p:sldId id="430" r:id="rId63"/>
    <p:sldId id="330" r:id="rId64"/>
    <p:sldId id="355" r:id="rId65"/>
    <p:sldId id="356" r:id="rId66"/>
    <p:sldId id="431" r:id="rId67"/>
    <p:sldId id="432" r:id="rId68"/>
    <p:sldId id="433" r:id="rId69"/>
    <p:sldId id="357" r:id="rId70"/>
    <p:sldId id="434" r:id="rId71"/>
    <p:sldId id="435" r:id="rId72"/>
    <p:sldId id="358" r:id="rId73"/>
    <p:sldId id="359" r:id="rId74"/>
    <p:sldId id="360" r:id="rId75"/>
    <p:sldId id="436" r:id="rId76"/>
    <p:sldId id="361" r:id="rId77"/>
    <p:sldId id="437" r:id="rId78"/>
    <p:sldId id="438" r:id="rId79"/>
    <p:sldId id="439" r:id="rId80"/>
    <p:sldId id="440" r:id="rId81"/>
    <p:sldId id="441" r:id="rId82"/>
    <p:sldId id="442" r:id="rId83"/>
    <p:sldId id="443" r:id="rId84"/>
    <p:sldId id="257" r:id="rId85"/>
    <p:sldId id="628" r:id="rId86"/>
    <p:sldId id="629" r:id="rId87"/>
    <p:sldId id="630" r:id="rId88"/>
    <p:sldId id="631" r:id="rId89"/>
    <p:sldId id="632" r:id="rId90"/>
    <p:sldId id="633" r:id="rId91"/>
    <p:sldId id="258" r:id="rId92"/>
    <p:sldId id="259" r:id="rId93"/>
    <p:sldId id="634" r:id="rId94"/>
    <p:sldId id="683" r:id="rId95"/>
    <p:sldId id="762" r:id="rId96"/>
    <p:sldId id="763" r:id="rId97"/>
    <p:sldId id="684" r:id="rId98"/>
    <p:sldId id="764" r:id="rId99"/>
    <p:sldId id="653" r:id="rId100"/>
    <p:sldId id="654" r:id="rId101"/>
    <p:sldId id="655" r:id="rId102"/>
    <p:sldId id="685" r:id="rId103"/>
    <p:sldId id="686" r:id="rId104"/>
    <p:sldId id="765" r:id="rId105"/>
    <p:sldId id="766" r:id="rId106"/>
    <p:sldId id="767" r:id="rId107"/>
    <p:sldId id="657" r:id="rId108"/>
    <p:sldId id="768" r:id="rId109"/>
    <p:sldId id="769" r:id="rId110"/>
    <p:sldId id="491" r:id="rId111"/>
    <p:sldId id="492" r:id="rId112"/>
    <p:sldId id="496" r:id="rId113"/>
    <p:sldId id="770" r:id="rId114"/>
    <p:sldId id="335" r:id="rId115"/>
    <p:sldId id="317" r:id="rId116"/>
    <p:sldId id="498" r:id="rId117"/>
    <p:sldId id="318" r:id="rId118"/>
    <p:sldId id="319" r:id="rId119"/>
    <p:sldId id="320" r:id="rId120"/>
    <p:sldId id="321" r:id="rId121"/>
    <p:sldId id="322" r:id="rId122"/>
    <p:sldId id="323" r:id="rId123"/>
    <p:sldId id="324" r:id="rId124"/>
    <p:sldId id="499" r:id="rId125"/>
    <p:sldId id="326" r:id="rId126"/>
    <p:sldId id="328" r:id="rId127"/>
    <p:sldId id="329" r:id="rId128"/>
    <p:sldId id="331" r:id="rId129"/>
    <p:sldId id="332" r:id="rId130"/>
    <p:sldId id="500" r:id="rId131"/>
    <p:sldId id="501" r:id="rId132"/>
    <p:sldId id="334" r:id="rId133"/>
    <p:sldId id="336" r:id="rId134"/>
    <p:sldId id="337" r:id="rId135"/>
    <p:sldId id="338" r:id="rId136"/>
    <p:sldId id="339" r:id="rId137"/>
    <p:sldId id="340" r:id="rId138"/>
    <p:sldId id="502" r:id="rId139"/>
    <p:sldId id="341" r:id="rId140"/>
    <p:sldId id="342" r:id="rId141"/>
    <p:sldId id="343" r:id="rId142"/>
    <p:sldId id="782" r:id="rId143"/>
    <p:sldId id="783" r:id="rId144"/>
    <p:sldId id="344" r:id="rId145"/>
    <p:sldId id="771" r:id="rId146"/>
    <p:sldId id="772" r:id="rId147"/>
    <p:sldId id="773" r:id="rId148"/>
    <p:sldId id="774" r:id="rId149"/>
    <p:sldId id="775" r:id="rId150"/>
    <p:sldId id="776" r:id="rId151"/>
    <p:sldId id="777" r:id="rId152"/>
    <p:sldId id="778" r:id="rId153"/>
    <p:sldId id="346" r:id="rId154"/>
    <p:sldId id="503" r:id="rId155"/>
    <p:sldId id="349" r:id="rId156"/>
    <p:sldId id="504" r:id="rId157"/>
    <p:sldId id="505" r:id="rId158"/>
    <p:sldId id="271" r:id="rId159"/>
    <p:sldId id="506" r:id="rId160"/>
    <p:sldId id="351" r:id="rId161"/>
    <p:sldId id="352" r:id="rId162"/>
    <p:sldId id="272" r:id="rId163"/>
    <p:sldId id="507" r:id="rId164"/>
    <p:sldId id="353" r:id="rId165"/>
    <p:sldId id="508" r:id="rId166"/>
    <p:sldId id="779" r:id="rId167"/>
    <p:sldId id="354" r:id="rId168"/>
    <p:sldId id="509" r:id="rId169"/>
    <p:sldId id="510" r:id="rId170"/>
    <p:sldId id="511" r:id="rId171"/>
    <p:sldId id="454" r:id="rId172"/>
    <p:sldId id="512" r:id="rId173"/>
    <p:sldId id="513" r:id="rId174"/>
    <p:sldId id="362" r:id="rId175"/>
    <p:sldId id="274" r:id="rId176"/>
    <p:sldId id="275" r:id="rId177"/>
    <p:sldId id="367" r:id="rId178"/>
    <p:sldId id="455" r:id="rId179"/>
    <p:sldId id="369" r:id="rId180"/>
    <p:sldId id="370" r:id="rId181"/>
    <p:sldId id="471" r:id="rId182"/>
    <p:sldId id="515" r:id="rId183"/>
    <p:sldId id="516" r:id="rId184"/>
    <p:sldId id="518" r:id="rId185"/>
    <p:sldId id="780" r:id="rId186"/>
    <p:sldId id="519" r:id="rId187"/>
    <p:sldId id="520" r:id="rId188"/>
    <p:sldId id="523" r:id="rId189"/>
    <p:sldId id="524" r:id="rId190"/>
    <p:sldId id="525" r:id="rId191"/>
    <p:sldId id="527" r:id="rId192"/>
    <p:sldId id="781" r:id="rId193"/>
    <p:sldId id="528" r:id="rId194"/>
    <p:sldId id="529" r:id="rId195"/>
    <p:sldId id="530" r:id="rId196"/>
    <p:sldId id="273" r:id="rId197"/>
    <p:sldId id="531" r:id="rId198"/>
    <p:sldId id="532" r:id="rId199"/>
    <p:sldId id="276" r:id="rId200"/>
    <p:sldId id="277" r:id="rId201"/>
    <p:sldId id="278" r:id="rId202"/>
    <p:sldId id="279" r:id="rId203"/>
    <p:sldId id="784" r:id="rId204"/>
    <p:sldId id="280" r:id="rId205"/>
    <p:sldId id="533" r:id="rId206"/>
    <p:sldId id="281" r:id="rId207"/>
    <p:sldId id="282" r:id="rId208"/>
    <p:sldId id="283" r:id="rId209"/>
    <p:sldId id="284" r:id="rId210"/>
    <p:sldId id="285" r:id="rId211"/>
    <p:sldId id="286" r:id="rId212"/>
    <p:sldId id="287" r:id="rId213"/>
    <p:sldId id="535" r:id="rId214"/>
    <p:sldId id="536" r:id="rId215"/>
    <p:sldId id="537" r:id="rId216"/>
    <p:sldId id="538" r:id="rId217"/>
    <p:sldId id="539" r:id="rId218"/>
    <p:sldId id="294" r:id="rId219"/>
    <p:sldId id="544" r:id="rId220"/>
    <p:sldId id="301" r:id="rId221"/>
    <p:sldId id="302" r:id="rId222"/>
    <p:sldId id="545" r:id="rId223"/>
    <p:sldId id="546" r:id="rId224"/>
    <p:sldId id="547" r:id="rId225"/>
    <p:sldId id="785" r:id="rId226"/>
    <p:sldId id="548" r:id="rId227"/>
    <p:sldId id="333" r:id="rId228"/>
    <p:sldId id="549" r:id="rId229"/>
    <p:sldId id="551" r:id="rId230"/>
    <p:sldId id="552" r:id="rId231"/>
    <p:sldId id="553" r:id="rId232"/>
    <p:sldId id="554" r:id="rId233"/>
    <p:sldId id="555" r:id="rId234"/>
    <p:sldId id="556" r:id="rId235"/>
    <p:sldId id="557" r:id="rId236"/>
    <p:sldId id="558" r:id="rId237"/>
    <p:sldId id="559" r:id="rId238"/>
    <p:sldId id="560" r:id="rId239"/>
    <p:sldId id="561" r:id="rId240"/>
    <p:sldId id="562" r:id="rId241"/>
    <p:sldId id="563" r:id="rId242"/>
    <p:sldId id="786" r:id="rId243"/>
    <p:sldId id="345" r:id="rId244"/>
    <p:sldId id="787" r:id="rId245"/>
    <p:sldId id="788" r:id="rId246"/>
    <p:sldId id="789" r:id="rId247"/>
    <p:sldId id="790" r:id="rId248"/>
    <p:sldId id="791" r:id="rId249"/>
    <p:sldId id="565" r:id="rId250"/>
    <p:sldId id="350" r:id="rId251"/>
    <p:sldId id="348" r:id="rId252"/>
    <p:sldId id="566" r:id="rId253"/>
    <p:sldId id="568" r:id="rId254"/>
    <p:sldId id="569" r:id="rId255"/>
    <p:sldId id="570" r:id="rId256"/>
    <p:sldId id="572" r:id="rId257"/>
    <p:sldId id="573" r:id="rId258"/>
    <p:sldId id="574" r:id="rId259"/>
    <p:sldId id="575" r:id="rId260"/>
    <p:sldId id="576" r:id="rId261"/>
    <p:sldId id="364" r:id="rId262"/>
    <p:sldId id="579" r:id="rId263"/>
    <p:sldId id="580" r:id="rId264"/>
    <p:sldId id="581" r:id="rId265"/>
    <p:sldId id="583" r:id="rId266"/>
    <p:sldId id="310" r:id="rId267"/>
    <p:sldId id="311" r:id="rId268"/>
    <p:sldId id="585" r:id="rId269"/>
    <p:sldId id="596" r:id="rId270"/>
    <p:sldId id="792" r:id="rId271"/>
    <p:sldId id="793" r:id="rId272"/>
    <p:sldId id="794" r:id="rId273"/>
    <p:sldId id="795" r:id="rId274"/>
    <p:sldId id="796" r:id="rId275"/>
    <p:sldId id="797" r:id="rId276"/>
    <p:sldId id="801" r:id="rId277"/>
    <p:sldId id="802" r:id="rId278"/>
    <p:sldId id="798" r:id="rId279"/>
    <p:sldId id="800" r:id="rId280"/>
    <p:sldId id="799" r:id="rId281"/>
    <p:sldId id="803" r:id="rId282"/>
    <p:sldId id="804" r:id="rId283"/>
    <p:sldId id="805" r:id="rId284"/>
    <p:sldId id="806" r:id="rId285"/>
    <p:sldId id="807" r:id="rId286"/>
    <p:sldId id="808" r:id="rId287"/>
    <p:sldId id="809" r:id="rId288"/>
    <p:sldId id="300" r:id="rId289"/>
    <p:sldId id="810" r:id="rId290"/>
    <p:sldId id="304" r:id="rId291"/>
    <p:sldId id="305" r:id="rId292"/>
    <p:sldId id="307" r:id="rId293"/>
    <p:sldId id="308" r:id="rId294"/>
    <p:sldId id="309" r:id="rId295"/>
    <p:sldId id="811" r:id="rId296"/>
    <p:sldId id="812" r:id="rId297"/>
    <p:sldId id="813" r:id="rId298"/>
    <p:sldId id="312" r:id="rId299"/>
    <p:sldId id="313" r:id="rId300"/>
    <p:sldId id="314" r:id="rId301"/>
    <p:sldId id="315" r:id="rId302"/>
    <p:sldId id="316" r:id="rId303"/>
    <p:sldId id="814" r:id="rId304"/>
    <p:sldId id="815" r:id="rId305"/>
    <p:sldId id="845" r:id="rId306"/>
    <p:sldId id="818" r:id="rId307"/>
    <p:sldId id="819" r:id="rId308"/>
    <p:sldId id="820" r:id="rId309"/>
    <p:sldId id="821" r:id="rId310"/>
    <p:sldId id="822" r:id="rId311"/>
    <p:sldId id="823" r:id="rId312"/>
    <p:sldId id="327" r:id="rId313"/>
    <p:sldId id="824" r:id="rId314"/>
    <p:sldId id="846" r:id="rId315"/>
    <p:sldId id="827" r:id="rId316"/>
    <p:sldId id="828" r:id="rId317"/>
    <p:sldId id="829" r:id="rId318"/>
    <p:sldId id="847" r:id="rId319"/>
    <p:sldId id="830" r:id="rId320"/>
    <p:sldId id="831" r:id="rId321"/>
    <p:sldId id="832" r:id="rId322"/>
    <p:sldId id="833" r:id="rId323"/>
    <p:sldId id="834" r:id="rId324"/>
    <p:sldId id="835" r:id="rId325"/>
    <p:sldId id="848" r:id="rId326"/>
    <p:sldId id="861" r:id="rId327"/>
    <p:sldId id="837" r:id="rId328"/>
    <p:sldId id="838" r:id="rId329"/>
    <p:sldId id="839" r:id="rId330"/>
    <p:sldId id="840" r:id="rId331"/>
    <p:sldId id="858" r:id="rId332"/>
    <p:sldId id="859" r:id="rId333"/>
    <p:sldId id="849" r:id="rId334"/>
    <p:sldId id="850" r:id="rId335"/>
    <p:sldId id="851" r:id="rId336"/>
    <p:sldId id="852" r:id="rId337"/>
    <p:sldId id="853" r:id="rId338"/>
    <p:sldId id="854" r:id="rId339"/>
    <p:sldId id="855" r:id="rId340"/>
    <p:sldId id="860" r:id="rId341"/>
    <p:sldId id="347" r:id="rId342"/>
    <p:sldId id="842" r:id="rId343"/>
    <p:sldId id="843" r:id="rId344"/>
    <p:sldId id="844" r:id="rId345"/>
    <p:sldId id="597" r:id="rId346"/>
    <p:sldId id="598" r:id="rId347"/>
    <p:sldId id="862" r:id="rId348"/>
    <p:sldId id="379" r:id="rId349"/>
    <p:sldId id="599" r:id="rId350"/>
    <p:sldId id="600" r:id="rId351"/>
    <p:sldId id="602" r:id="rId352"/>
    <p:sldId id="603" r:id="rId353"/>
    <p:sldId id="863" r:id="rId354"/>
    <p:sldId id="604" r:id="rId355"/>
    <p:sldId id="864" r:id="rId356"/>
    <p:sldId id="605" r:id="rId357"/>
    <p:sldId id="606" r:id="rId358"/>
    <p:sldId id="607" r:id="rId359"/>
    <p:sldId id="608" r:id="rId360"/>
    <p:sldId id="865" r:id="rId361"/>
    <p:sldId id="611" r:id="rId362"/>
    <p:sldId id="612" r:id="rId363"/>
    <p:sldId id="613" r:id="rId364"/>
    <p:sldId id="615" r:id="rId365"/>
    <p:sldId id="618" r:id="rId366"/>
    <p:sldId id="620" r:id="rId367"/>
    <p:sldId id="866" r:id="rId368"/>
    <p:sldId id="867" r:id="rId369"/>
    <p:sldId id="868" r:id="rId370"/>
    <p:sldId id="869" r:id="rId371"/>
    <p:sldId id="870" r:id="rId372"/>
    <p:sldId id="871" r:id="rId373"/>
    <p:sldId id="872" r:id="rId374"/>
    <p:sldId id="873" r:id="rId375"/>
    <p:sldId id="874" r:id="rId376"/>
    <p:sldId id="875" r:id="rId377"/>
    <p:sldId id="446" r:id="rId378"/>
    <p:sldId id="447" r:id="rId379"/>
    <p:sldId id="876" r:id="rId380"/>
    <p:sldId id="450" r:id="rId381"/>
    <p:sldId id="877" r:id="rId382"/>
    <p:sldId id="878" r:id="rId383"/>
    <p:sldId id="879" r:id="rId384"/>
    <p:sldId id="451" r:id="rId385"/>
    <p:sldId id="880" r:id="rId386"/>
    <p:sldId id="452" r:id="rId387"/>
    <p:sldId id="453" r:id="rId388"/>
    <p:sldId id="881" r:id="rId389"/>
    <p:sldId id="882" r:id="rId390"/>
    <p:sldId id="883" r:id="rId391"/>
    <p:sldId id="884" r:id="rId392"/>
    <p:sldId id="456" r:id="rId393"/>
    <p:sldId id="885" r:id="rId394"/>
    <p:sldId id="886" r:id="rId395"/>
    <p:sldId id="457" r:id="rId396"/>
    <p:sldId id="887" r:id="rId397"/>
    <p:sldId id="888" r:id="rId398"/>
    <p:sldId id="889" r:id="rId399"/>
    <p:sldId id="458" r:id="rId400"/>
    <p:sldId id="459" r:id="rId401"/>
    <p:sldId id="460" r:id="rId402"/>
    <p:sldId id="461" r:id="rId403"/>
    <p:sldId id="462" r:id="rId404"/>
    <p:sldId id="890" r:id="rId405"/>
    <p:sldId id="463" r:id="rId406"/>
    <p:sldId id="464" r:id="rId407"/>
    <p:sldId id="465" r:id="rId408"/>
    <p:sldId id="466" r:id="rId409"/>
    <p:sldId id="467" r:id="rId410"/>
    <p:sldId id="468" r:id="rId411"/>
    <p:sldId id="469" r:id="rId412"/>
    <p:sldId id="891" r:id="rId413"/>
    <p:sldId id="892" r:id="rId414"/>
    <p:sldId id="474" r:id="rId415"/>
    <p:sldId id="475" r:id="rId416"/>
    <p:sldId id="476" r:id="rId417"/>
    <p:sldId id="477" r:id="rId418"/>
    <p:sldId id="478" r:id="rId419"/>
    <p:sldId id="479" r:id="rId420"/>
    <p:sldId id="480" r:id="rId421"/>
    <p:sldId id="481" r:id="rId422"/>
    <p:sldId id="482" r:id="rId423"/>
    <p:sldId id="483" r:id="rId424"/>
    <p:sldId id="484" r:id="rId425"/>
    <p:sldId id="485" r:id="rId426"/>
    <p:sldId id="486" r:id="rId427"/>
    <p:sldId id="487" r:id="rId428"/>
    <p:sldId id="488" r:id="rId429"/>
    <p:sldId id="489" r:id="rId430"/>
    <p:sldId id="490" r:id="rId431"/>
    <p:sldId id="893" r:id="rId432"/>
    <p:sldId id="894" r:id="rId433"/>
    <p:sldId id="493" r:id="rId434"/>
    <p:sldId id="494" r:id="rId435"/>
    <p:sldId id="495" r:id="rId436"/>
    <p:sldId id="895" r:id="rId437"/>
    <p:sldId id="497" r:id="rId438"/>
    <p:sldId id="896" r:id="rId439"/>
    <p:sldId id="897" r:id="rId440"/>
    <p:sldId id="898" r:id="rId441"/>
    <p:sldId id="899" r:id="rId442"/>
    <p:sldId id="900" r:id="rId443"/>
    <p:sldId id="901" r:id="rId444"/>
    <p:sldId id="902" r:id="rId445"/>
    <p:sldId id="903" r:id="rId446"/>
    <p:sldId id="904" r:id="rId447"/>
    <p:sldId id="905" r:id="rId448"/>
    <p:sldId id="906" r:id="rId449"/>
    <p:sldId id="907" r:id="rId450"/>
    <p:sldId id="908" r:id="rId451"/>
    <p:sldId id="909" r:id="rId452"/>
    <p:sldId id="910" r:id="rId453"/>
    <p:sldId id="911" r:id="rId454"/>
    <p:sldId id="912" r:id="rId455"/>
    <p:sldId id="913" r:id="rId456"/>
    <p:sldId id="914" r:id="rId457"/>
    <p:sldId id="915" r:id="rId458"/>
    <p:sldId id="916" r:id="rId459"/>
    <p:sldId id="917" r:id="rId460"/>
    <p:sldId id="918" r:id="rId461"/>
    <p:sldId id="919" r:id="rId462"/>
    <p:sldId id="920" r:id="rId463"/>
    <p:sldId id="921" r:id="rId464"/>
    <p:sldId id="922" r:id="rId465"/>
    <p:sldId id="514" r:id="rId466"/>
    <p:sldId id="923" r:id="rId467"/>
    <p:sldId id="924" r:id="rId468"/>
    <p:sldId id="517" r:id="rId469"/>
    <p:sldId id="925" r:id="rId470"/>
    <p:sldId id="926" r:id="rId471"/>
    <p:sldId id="927" r:id="rId472"/>
    <p:sldId id="521" r:id="rId473"/>
    <p:sldId id="522" r:id="rId474"/>
    <p:sldId id="928" r:id="rId475"/>
    <p:sldId id="929" r:id="rId476"/>
    <p:sldId id="930" r:id="rId477"/>
    <p:sldId id="526" r:id="rId478"/>
    <p:sldId id="931" r:id="rId479"/>
    <p:sldId id="932" r:id="rId480"/>
    <p:sldId id="933" r:id="rId481"/>
    <p:sldId id="934" r:id="rId482"/>
    <p:sldId id="935" r:id="rId483"/>
    <p:sldId id="936" r:id="rId484"/>
    <p:sldId id="937" r:id="rId485"/>
    <p:sldId id="534" r:id="rId486"/>
    <p:sldId id="938" r:id="rId487"/>
    <p:sldId id="939" r:id="rId488"/>
    <p:sldId id="940" r:id="rId489"/>
    <p:sldId id="941" r:id="rId490"/>
    <p:sldId id="942" r:id="rId491"/>
    <p:sldId id="540" r:id="rId492"/>
    <p:sldId id="541" r:id="rId493"/>
    <p:sldId id="542" r:id="rId494"/>
    <p:sldId id="543" r:id="rId495"/>
    <p:sldId id="943" r:id="rId496"/>
    <p:sldId id="944" r:id="rId497"/>
    <p:sldId id="945" r:id="rId498"/>
    <p:sldId id="946" r:id="rId499"/>
    <p:sldId id="947" r:id="rId500"/>
    <p:sldId id="948" r:id="rId501"/>
    <p:sldId id="550" r:id="rId502"/>
    <p:sldId id="949" r:id="rId503"/>
    <p:sldId id="950" r:id="rId504"/>
    <p:sldId id="951" r:id="rId505"/>
    <p:sldId id="952" r:id="rId506"/>
    <p:sldId id="953" r:id="rId507"/>
    <p:sldId id="954" r:id="rId508"/>
    <p:sldId id="955" r:id="rId509"/>
    <p:sldId id="956" r:id="rId510"/>
    <p:sldId id="957" r:id="rId511"/>
    <p:sldId id="958" r:id="rId512"/>
    <p:sldId id="959" r:id="rId513"/>
    <p:sldId id="960" r:id="rId514"/>
    <p:sldId id="961" r:id="rId515"/>
    <p:sldId id="962" r:id="rId516"/>
    <p:sldId id="564" r:id="rId517"/>
    <p:sldId id="963" r:id="rId518"/>
    <p:sldId id="964" r:id="rId519"/>
    <p:sldId id="965" r:id="rId520"/>
    <p:sldId id="966" r:id="rId521"/>
    <p:sldId id="967" r:id="rId522"/>
    <p:sldId id="968" r:id="rId523"/>
    <p:sldId id="365" r:id="rId524"/>
    <p:sldId id="969" r:id="rId525"/>
    <p:sldId id="366" r:id="rId526"/>
    <p:sldId id="970" r:id="rId527"/>
    <p:sldId id="368" r:id="rId528"/>
    <p:sldId id="971" r:id="rId529"/>
    <p:sldId id="972" r:id="rId530"/>
    <p:sldId id="973" r:id="rId531"/>
    <p:sldId id="974" r:id="rId532"/>
    <p:sldId id="975" r:id="rId533"/>
    <p:sldId id="371" r:id="rId534"/>
    <p:sldId id="976" r:id="rId535"/>
    <p:sldId id="372" r:id="rId536"/>
    <p:sldId id="373" r:id="rId537"/>
    <p:sldId id="977" r:id="rId538"/>
    <p:sldId id="978" r:id="rId539"/>
    <p:sldId id="979" r:id="rId540"/>
    <p:sldId id="980" r:id="rId541"/>
    <p:sldId id="981" r:id="rId542"/>
    <p:sldId id="363" r:id="rId543"/>
    <p:sldId id="982" r:id="rId544"/>
    <p:sldId id="983" r:id="rId545"/>
    <p:sldId id="984" r:id="rId546"/>
    <p:sldId id="985" r:id="rId547"/>
    <p:sldId id="986" r:id="rId548"/>
    <p:sldId id="987" r:id="rId549"/>
    <p:sldId id="988" r:id="rId550"/>
    <p:sldId id="989" r:id="rId551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877" autoAdjust="0"/>
    <p:restoredTop sz="94660"/>
  </p:normalViewPr>
  <p:slideViewPr>
    <p:cSldViewPr snapToGrid="0">
      <p:cViewPr varScale="1">
        <p:scale>
          <a:sx n="71" d="100"/>
          <a:sy n="71" d="100"/>
        </p:scale>
        <p:origin x="90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99" Type="http://schemas.openxmlformats.org/officeDocument/2006/relationships/slide" Target="slides/slide298.xml"/><Relationship Id="rId21" Type="http://schemas.openxmlformats.org/officeDocument/2006/relationships/slide" Target="slides/slide20.xml"/><Relationship Id="rId63" Type="http://schemas.openxmlformats.org/officeDocument/2006/relationships/slide" Target="slides/slide62.xml"/><Relationship Id="rId159" Type="http://schemas.openxmlformats.org/officeDocument/2006/relationships/slide" Target="slides/slide158.xml"/><Relationship Id="rId324" Type="http://schemas.openxmlformats.org/officeDocument/2006/relationships/slide" Target="slides/slide323.xml"/><Relationship Id="rId366" Type="http://schemas.openxmlformats.org/officeDocument/2006/relationships/slide" Target="slides/slide365.xml"/><Relationship Id="rId531" Type="http://schemas.openxmlformats.org/officeDocument/2006/relationships/slide" Target="slides/slide530.xml"/><Relationship Id="rId170" Type="http://schemas.openxmlformats.org/officeDocument/2006/relationships/slide" Target="slides/slide169.xml"/><Relationship Id="rId226" Type="http://schemas.openxmlformats.org/officeDocument/2006/relationships/slide" Target="slides/slide225.xml"/><Relationship Id="rId433" Type="http://schemas.openxmlformats.org/officeDocument/2006/relationships/slide" Target="slides/slide432.xml"/><Relationship Id="rId268" Type="http://schemas.openxmlformats.org/officeDocument/2006/relationships/slide" Target="slides/slide267.xml"/><Relationship Id="rId475" Type="http://schemas.openxmlformats.org/officeDocument/2006/relationships/slide" Target="slides/slide474.xml"/><Relationship Id="rId32" Type="http://schemas.openxmlformats.org/officeDocument/2006/relationships/slide" Target="slides/slide31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335" Type="http://schemas.openxmlformats.org/officeDocument/2006/relationships/slide" Target="slides/slide334.xml"/><Relationship Id="rId377" Type="http://schemas.openxmlformats.org/officeDocument/2006/relationships/slide" Target="slides/slide376.xml"/><Relationship Id="rId500" Type="http://schemas.openxmlformats.org/officeDocument/2006/relationships/slide" Target="slides/slide499.xml"/><Relationship Id="rId542" Type="http://schemas.openxmlformats.org/officeDocument/2006/relationships/slide" Target="slides/slide541.xml"/><Relationship Id="rId5" Type="http://schemas.openxmlformats.org/officeDocument/2006/relationships/slide" Target="slides/slide4.xml"/><Relationship Id="rId181" Type="http://schemas.openxmlformats.org/officeDocument/2006/relationships/slide" Target="slides/slide180.xml"/><Relationship Id="rId237" Type="http://schemas.openxmlformats.org/officeDocument/2006/relationships/slide" Target="slides/slide236.xml"/><Relationship Id="rId402" Type="http://schemas.openxmlformats.org/officeDocument/2006/relationships/slide" Target="slides/slide401.xml"/><Relationship Id="rId279" Type="http://schemas.openxmlformats.org/officeDocument/2006/relationships/slide" Target="slides/slide278.xml"/><Relationship Id="rId444" Type="http://schemas.openxmlformats.org/officeDocument/2006/relationships/slide" Target="slides/slide443.xml"/><Relationship Id="rId486" Type="http://schemas.openxmlformats.org/officeDocument/2006/relationships/slide" Target="slides/slide485.xml"/><Relationship Id="rId43" Type="http://schemas.openxmlformats.org/officeDocument/2006/relationships/slide" Target="slides/slide42.xml"/><Relationship Id="rId139" Type="http://schemas.openxmlformats.org/officeDocument/2006/relationships/slide" Target="slides/slide138.xml"/><Relationship Id="rId290" Type="http://schemas.openxmlformats.org/officeDocument/2006/relationships/slide" Target="slides/slide289.xml"/><Relationship Id="rId304" Type="http://schemas.openxmlformats.org/officeDocument/2006/relationships/slide" Target="slides/slide303.xml"/><Relationship Id="rId346" Type="http://schemas.openxmlformats.org/officeDocument/2006/relationships/slide" Target="slides/slide345.xml"/><Relationship Id="rId388" Type="http://schemas.openxmlformats.org/officeDocument/2006/relationships/slide" Target="slides/slide387.xml"/><Relationship Id="rId511" Type="http://schemas.openxmlformats.org/officeDocument/2006/relationships/slide" Target="slides/slide510.xml"/><Relationship Id="rId553" Type="http://schemas.openxmlformats.org/officeDocument/2006/relationships/viewProps" Target="viewProps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413" Type="http://schemas.openxmlformats.org/officeDocument/2006/relationships/slide" Target="slides/slide412.xml"/><Relationship Id="rId248" Type="http://schemas.openxmlformats.org/officeDocument/2006/relationships/slide" Target="slides/slide247.xml"/><Relationship Id="rId455" Type="http://schemas.openxmlformats.org/officeDocument/2006/relationships/slide" Target="slides/slide454.xml"/><Relationship Id="rId497" Type="http://schemas.openxmlformats.org/officeDocument/2006/relationships/slide" Target="slides/slide496.xml"/><Relationship Id="rId12" Type="http://schemas.openxmlformats.org/officeDocument/2006/relationships/slide" Target="slides/slide11.xml"/><Relationship Id="rId108" Type="http://schemas.openxmlformats.org/officeDocument/2006/relationships/slide" Target="slides/slide107.xml"/><Relationship Id="rId315" Type="http://schemas.openxmlformats.org/officeDocument/2006/relationships/slide" Target="slides/slide314.xml"/><Relationship Id="rId357" Type="http://schemas.openxmlformats.org/officeDocument/2006/relationships/slide" Target="slides/slide356.xml"/><Relationship Id="rId522" Type="http://schemas.openxmlformats.org/officeDocument/2006/relationships/slide" Target="slides/slide521.xml"/><Relationship Id="rId54" Type="http://schemas.openxmlformats.org/officeDocument/2006/relationships/slide" Target="slides/slide53.xml"/><Relationship Id="rId96" Type="http://schemas.openxmlformats.org/officeDocument/2006/relationships/slide" Target="slides/slide95.xml"/><Relationship Id="rId161" Type="http://schemas.openxmlformats.org/officeDocument/2006/relationships/slide" Target="slides/slide160.xml"/><Relationship Id="rId217" Type="http://schemas.openxmlformats.org/officeDocument/2006/relationships/slide" Target="slides/slide216.xml"/><Relationship Id="rId399" Type="http://schemas.openxmlformats.org/officeDocument/2006/relationships/slide" Target="slides/slide398.xml"/><Relationship Id="rId259" Type="http://schemas.openxmlformats.org/officeDocument/2006/relationships/slide" Target="slides/slide258.xml"/><Relationship Id="rId424" Type="http://schemas.openxmlformats.org/officeDocument/2006/relationships/slide" Target="slides/slide423.xml"/><Relationship Id="rId466" Type="http://schemas.openxmlformats.org/officeDocument/2006/relationships/slide" Target="slides/slide465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270" Type="http://schemas.openxmlformats.org/officeDocument/2006/relationships/slide" Target="slides/slide269.xml"/><Relationship Id="rId326" Type="http://schemas.openxmlformats.org/officeDocument/2006/relationships/slide" Target="slides/slide325.xml"/><Relationship Id="rId533" Type="http://schemas.openxmlformats.org/officeDocument/2006/relationships/slide" Target="slides/slide532.xml"/><Relationship Id="rId65" Type="http://schemas.openxmlformats.org/officeDocument/2006/relationships/slide" Target="slides/slide64.xml"/><Relationship Id="rId130" Type="http://schemas.openxmlformats.org/officeDocument/2006/relationships/slide" Target="slides/slide129.xml"/><Relationship Id="rId368" Type="http://schemas.openxmlformats.org/officeDocument/2006/relationships/slide" Target="slides/slide367.xml"/><Relationship Id="rId172" Type="http://schemas.openxmlformats.org/officeDocument/2006/relationships/slide" Target="slides/slide171.xml"/><Relationship Id="rId228" Type="http://schemas.openxmlformats.org/officeDocument/2006/relationships/slide" Target="slides/slide227.xml"/><Relationship Id="rId435" Type="http://schemas.openxmlformats.org/officeDocument/2006/relationships/slide" Target="slides/slide434.xml"/><Relationship Id="rId477" Type="http://schemas.openxmlformats.org/officeDocument/2006/relationships/slide" Target="slides/slide476.xml"/><Relationship Id="rId281" Type="http://schemas.openxmlformats.org/officeDocument/2006/relationships/slide" Target="slides/slide280.xml"/><Relationship Id="rId337" Type="http://schemas.openxmlformats.org/officeDocument/2006/relationships/slide" Target="slides/slide336.xml"/><Relationship Id="rId502" Type="http://schemas.openxmlformats.org/officeDocument/2006/relationships/slide" Target="slides/slide501.xml"/><Relationship Id="rId34" Type="http://schemas.openxmlformats.org/officeDocument/2006/relationships/slide" Target="slides/slide33.xml"/><Relationship Id="rId76" Type="http://schemas.openxmlformats.org/officeDocument/2006/relationships/slide" Target="slides/slide75.xml"/><Relationship Id="rId141" Type="http://schemas.openxmlformats.org/officeDocument/2006/relationships/slide" Target="slides/slide140.xml"/><Relationship Id="rId379" Type="http://schemas.openxmlformats.org/officeDocument/2006/relationships/slide" Target="slides/slide378.xml"/><Relationship Id="rId544" Type="http://schemas.openxmlformats.org/officeDocument/2006/relationships/slide" Target="slides/slide543.xml"/><Relationship Id="rId7" Type="http://schemas.openxmlformats.org/officeDocument/2006/relationships/slide" Target="slides/slide6.xml"/><Relationship Id="rId183" Type="http://schemas.openxmlformats.org/officeDocument/2006/relationships/slide" Target="slides/slide182.xml"/><Relationship Id="rId239" Type="http://schemas.openxmlformats.org/officeDocument/2006/relationships/slide" Target="slides/slide238.xml"/><Relationship Id="rId390" Type="http://schemas.openxmlformats.org/officeDocument/2006/relationships/slide" Target="slides/slide389.xml"/><Relationship Id="rId404" Type="http://schemas.openxmlformats.org/officeDocument/2006/relationships/slide" Target="slides/slide403.xml"/><Relationship Id="rId446" Type="http://schemas.openxmlformats.org/officeDocument/2006/relationships/slide" Target="slides/slide445.xml"/><Relationship Id="rId250" Type="http://schemas.openxmlformats.org/officeDocument/2006/relationships/slide" Target="slides/slide249.xml"/><Relationship Id="rId292" Type="http://schemas.openxmlformats.org/officeDocument/2006/relationships/slide" Target="slides/slide291.xml"/><Relationship Id="rId306" Type="http://schemas.openxmlformats.org/officeDocument/2006/relationships/slide" Target="slides/slide305.xml"/><Relationship Id="rId488" Type="http://schemas.openxmlformats.org/officeDocument/2006/relationships/slide" Target="slides/slide487.xml"/><Relationship Id="rId45" Type="http://schemas.openxmlformats.org/officeDocument/2006/relationships/slide" Target="slides/slide44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348" Type="http://schemas.openxmlformats.org/officeDocument/2006/relationships/slide" Target="slides/slide347.xml"/><Relationship Id="rId513" Type="http://schemas.openxmlformats.org/officeDocument/2006/relationships/slide" Target="slides/slide512.xml"/><Relationship Id="rId555" Type="http://schemas.openxmlformats.org/officeDocument/2006/relationships/tableStyles" Target="tableStyles.xml"/><Relationship Id="rId152" Type="http://schemas.openxmlformats.org/officeDocument/2006/relationships/slide" Target="slides/slide151.xml"/><Relationship Id="rId194" Type="http://schemas.openxmlformats.org/officeDocument/2006/relationships/slide" Target="slides/slide193.xml"/><Relationship Id="rId208" Type="http://schemas.openxmlformats.org/officeDocument/2006/relationships/slide" Target="slides/slide207.xml"/><Relationship Id="rId415" Type="http://schemas.openxmlformats.org/officeDocument/2006/relationships/slide" Target="slides/slide414.xml"/><Relationship Id="rId457" Type="http://schemas.openxmlformats.org/officeDocument/2006/relationships/slide" Target="slides/slide456.xml"/><Relationship Id="rId261" Type="http://schemas.openxmlformats.org/officeDocument/2006/relationships/slide" Target="slides/slide260.xml"/><Relationship Id="rId499" Type="http://schemas.openxmlformats.org/officeDocument/2006/relationships/slide" Target="slides/slide498.xml"/><Relationship Id="rId14" Type="http://schemas.openxmlformats.org/officeDocument/2006/relationships/slide" Target="slides/slide13.xml"/><Relationship Id="rId56" Type="http://schemas.openxmlformats.org/officeDocument/2006/relationships/slide" Target="slides/slide55.xml"/><Relationship Id="rId317" Type="http://schemas.openxmlformats.org/officeDocument/2006/relationships/slide" Target="slides/slide316.xml"/><Relationship Id="rId359" Type="http://schemas.openxmlformats.org/officeDocument/2006/relationships/slide" Target="slides/slide358.xml"/><Relationship Id="rId524" Type="http://schemas.openxmlformats.org/officeDocument/2006/relationships/slide" Target="slides/slide523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63" Type="http://schemas.openxmlformats.org/officeDocument/2006/relationships/slide" Target="slides/slide162.xml"/><Relationship Id="rId219" Type="http://schemas.openxmlformats.org/officeDocument/2006/relationships/slide" Target="slides/slide218.xml"/><Relationship Id="rId370" Type="http://schemas.openxmlformats.org/officeDocument/2006/relationships/slide" Target="slides/slide369.xml"/><Relationship Id="rId426" Type="http://schemas.openxmlformats.org/officeDocument/2006/relationships/slide" Target="slides/slide425.xml"/><Relationship Id="rId230" Type="http://schemas.openxmlformats.org/officeDocument/2006/relationships/slide" Target="slides/slide229.xml"/><Relationship Id="rId468" Type="http://schemas.openxmlformats.org/officeDocument/2006/relationships/slide" Target="slides/slide467.xml"/><Relationship Id="rId25" Type="http://schemas.openxmlformats.org/officeDocument/2006/relationships/slide" Target="slides/slide24.xml"/><Relationship Id="rId67" Type="http://schemas.openxmlformats.org/officeDocument/2006/relationships/slide" Target="slides/slide66.xml"/><Relationship Id="rId272" Type="http://schemas.openxmlformats.org/officeDocument/2006/relationships/slide" Target="slides/slide271.xml"/><Relationship Id="rId328" Type="http://schemas.openxmlformats.org/officeDocument/2006/relationships/slide" Target="slides/slide327.xml"/><Relationship Id="rId535" Type="http://schemas.openxmlformats.org/officeDocument/2006/relationships/slide" Target="slides/slide534.xml"/><Relationship Id="rId132" Type="http://schemas.openxmlformats.org/officeDocument/2006/relationships/slide" Target="slides/slide131.xml"/><Relationship Id="rId174" Type="http://schemas.openxmlformats.org/officeDocument/2006/relationships/slide" Target="slides/slide173.xml"/><Relationship Id="rId381" Type="http://schemas.openxmlformats.org/officeDocument/2006/relationships/slide" Target="slides/slide380.xml"/><Relationship Id="rId241" Type="http://schemas.openxmlformats.org/officeDocument/2006/relationships/slide" Target="slides/slide240.xml"/><Relationship Id="rId437" Type="http://schemas.openxmlformats.org/officeDocument/2006/relationships/slide" Target="slides/slide436.xml"/><Relationship Id="rId479" Type="http://schemas.openxmlformats.org/officeDocument/2006/relationships/slide" Target="slides/slide478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262" Type="http://schemas.openxmlformats.org/officeDocument/2006/relationships/slide" Target="slides/slide261.xml"/><Relationship Id="rId283" Type="http://schemas.openxmlformats.org/officeDocument/2006/relationships/slide" Target="slides/slide282.xml"/><Relationship Id="rId318" Type="http://schemas.openxmlformats.org/officeDocument/2006/relationships/slide" Target="slides/slide317.xml"/><Relationship Id="rId339" Type="http://schemas.openxmlformats.org/officeDocument/2006/relationships/slide" Target="slides/slide338.xml"/><Relationship Id="rId490" Type="http://schemas.openxmlformats.org/officeDocument/2006/relationships/slide" Target="slides/slide489.xml"/><Relationship Id="rId504" Type="http://schemas.openxmlformats.org/officeDocument/2006/relationships/slide" Target="slides/slide503.xml"/><Relationship Id="rId525" Type="http://schemas.openxmlformats.org/officeDocument/2006/relationships/slide" Target="slides/slide524.xml"/><Relationship Id="rId546" Type="http://schemas.openxmlformats.org/officeDocument/2006/relationships/slide" Target="slides/slide545.xml"/><Relationship Id="rId78" Type="http://schemas.openxmlformats.org/officeDocument/2006/relationships/slide" Target="slides/slide77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64" Type="http://schemas.openxmlformats.org/officeDocument/2006/relationships/slide" Target="slides/slide163.xml"/><Relationship Id="rId185" Type="http://schemas.openxmlformats.org/officeDocument/2006/relationships/slide" Target="slides/slide184.xml"/><Relationship Id="rId350" Type="http://schemas.openxmlformats.org/officeDocument/2006/relationships/slide" Target="slides/slide349.xml"/><Relationship Id="rId371" Type="http://schemas.openxmlformats.org/officeDocument/2006/relationships/slide" Target="slides/slide370.xml"/><Relationship Id="rId406" Type="http://schemas.openxmlformats.org/officeDocument/2006/relationships/slide" Target="slides/slide405.xml"/><Relationship Id="rId9" Type="http://schemas.openxmlformats.org/officeDocument/2006/relationships/slide" Target="slides/slide8.xml"/><Relationship Id="rId210" Type="http://schemas.openxmlformats.org/officeDocument/2006/relationships/slide" Target="slides/slide209.xml"/><Relationship Id="rId392" Type="http://schemas.openxmlformats.org/officeDocument/2006/relationships/slide" Target="slides/slide391.xml"/><Relationship Id="rId427" Type="http://schemas.openxmlformats.org/officeDocument/2006/relationships/slide" Target="slides/slide426.xml"/><Relationship Id="rId448" Type="http://schemas.openxmlformats.org/officeDocument/2006/relationships/slide" Target="slides/slide447.xml"/><Relationship Id="rId469" Type="http://schemas.openxmlformats.org/officeDocument/2006/relationships/slide" Target="slides/slide468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252" Type="http://schemas.openxmlformats.org/officeDocument/2006/relationships/slide" Target="slides/slide251.xml"/><Relationship Id="rId273" Type="http://schemas.openxmlformats.org/officeDocument/2006/relationships/slide" Target="slides/slide272.xml"/><Relationship Id="rId294" Type="http://schemas.openxmlformats.org/officeDocument/2006/relationships/slide" Target="slides/slide293.xml"/><Relationship Id="rId308" Type="http://schemas.openxmlformats.org/officeDocument/2006/relationships/slide" Target="slides/slide307.xml"/><Relationship Id="rId329" Type="http://schemas.openxmlformats.org/officeDocument/2006/relationships/slide" Target="slides/slide328.xml"/><Relationship Id="rId480" Type="http://schemas.openxmlformats.org/officeDocument/2006/relationships/slide" Target="slides/slide479.xml"/><Relationship Id="rId515" Type="http://schemas.openxmlformats.org/officeDocument/2006/relationships/slide" Target="slides/slide514.xml"/><Relationship Id="rId536" Type="http://schemas.openxmlformats.org/officeDocument/2006/relationships/slide" Target="slides/slide53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340" Type="http://schemas.openxmlformats.org/officeDocument/2006/relationships/slide" Target="slides/slide339.xml"/><Relationship Id="rId361" Type="http://schemas.openxmlformats.org/officeDocument/2006/relationships/slide" Target="slides/slide360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382" Type="http://schemas.openxmlformats.org/officeDocument/2006/relationships/slide" Target="slides/slide381.xml"/><Relationship Id="rId417" Type="http://schemas.openxmlformats.org/officeDocument/2006/relationships/slide" Target="slides/slide416.xml"/><Relationship Id="rId438" Type="http://schemas.openxmlformats.org/officeDocument/2006/relationships/slide" Target="slides/slide437.xml"/><Relationship Id="rId459" Type="http://schemas.openxmlformats.org/officeDocument/2006/relationships/slide" Target="slides/slide458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242" Type="http://schemas.openxmlformats.org/officeDocument/2006/relationships/slide" Target="slides/slide241.xml"/><Relationship Id="rId263" Type="http://schemas.openxmlformats.org/officeDocument/2006/relationships/slide" Target="slides/slide262.xml"/><Relationship Id="rId284" Type="http://schemas.openxmlformats.org/officeDocument/2006/relationships/slide" Target="slides/slide283.xml"/><Relationship Id="rId319" Type="http://schemas.openxmlformats.org/officeDocument/2006/relationships/slide" Target="slides/slide318.xml"/><Relationship Id="rId470" Type="http://schemas.openxmlformats.org/officeDocument/2006/relationships/slide" Target="slides/slide469.xml"/><Relationship Id="rId491" Type="http://schemas.openxmlformats.org/officeDocument/2006/relationships/slide" Target="slides/slide490.xml"/><Relationship Id="rId505" Type="http://schemas.openxmlformats.org/officeDocument/2006/relationships/slide" Target="slides/slide504.xml"/><Relationship Id="rId526" Type="http://schemas.openxmlformats.org/officeDocument/2006/relationships/slide" Target="slides/slide52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330" Type="http://schemas.openxmlformats.org/officeDocument/2006/relationships/slide" Target="slides/slide329.xml"/><Relationship Id="rId547" Type="http://schemas.openxmlformats.org/officeDocument/2006/relationships/slide" Target="slides/slide546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351" Type="http://schemas.openxmlformats.org/officeDocument/2006/relationships/slide" Target="slides/slide350.xml"/><Relationship Id="rId372" Type="http://schemas.openxmlformats.org/officeDocument/2006/relationships/slide" Target="slides/slide371.xml"/><Relationship Id="rId393" Type="http://schemas.openxmlformats.org/officeDocument/2006/relationships/slide" Target="slides/slide392.xml"/><Relationship Id="rId407" Type="http://schemas.openxmlformats.org/officeDocument/2006/relationships/slide" Target="slides/slide406.xml"/><Relationship Id="rId428" Type="http://schemas.openxmlformats.org/officeDocument/2006/relationships/slide" Target="slides/slide427.xml"/><Relationship Id="rId449" Type="http://schemas.openxmlformats.org/officeDocument/2006/relationships/slide" Target="slides/slide448.xml"/><Relationship Id="rId211" Type="http://schemas.openxmlformats.org/officeDocument/2006/relationships/slide" Target="slides/slide210.xml"/><Relationship Id="rId232" Type="http://schemas.openxmlformats.org/officeDocument/2006/relationships/slide" Target="slides/slide231.xml"/><Relationship Id="rId253" Type="http://schemas.openxmlformats.org/officeDocument/2006/relationships/slide" Target="slides/slide252.xml"/><Relationship Id="rId274" Type="http://schemas.openxmlformats.org/officeDocument/2006/relationships/slide" Target="slides/slide273.xml"/><Relationship Id="rId295" Type="http://schemas.openxmlformats.org/officeDocument/2006/relationships/slide" Target="slides/slide294.xml"/><Relationship Id="rId309" Type="http://schemas.openxmlformats.org/officeDocument/2006/relationships/slide" Target="slides/slide308.xml"/><Relationship Id="rId460" Type="http://schemas.openxmlformats.org/officeDocument/2006/relationships/slide" Target="slides/slide459.xml"/><Relationship Id="rId481" Type="http://schemas.openxmlformats.org/officeDocument/2006/relationships/slide" Target="slides/slide480.xml"/><Relationship Id="rId516" Type="http://schemas.openxmlformats.org/officeDocument/2006/relationships/slide" Target="slides/slide515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320" Type="http://schemas.openxmlformats.org/officeDocument/2006/relationships/slide" Target="slides/slide319.xml"/><Relationship Id="rId537" Type="http://schemas.openxmlformats.org/officeDocument/2006/relationships/slide" Target="slides/slide536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341" Type="http://schemas.openxmlformats.org/officeDocument/2006/relationships/slide" Target="slides/slide340.xml"/><Relationship Id="rId362" Type="http://schemas.openxmlformats.org/officeDocument/2006/relationships/slide" Target="slides/slide361.xml"/><Relationship Id="rId383" Type="http://schemas.openxmlformats.org/officeDocument/2006/relationships/slide" Target="slides/slide382.xml"/><Relationship Id="rId418" Type="http://schemas.openxmlformats.org/officeDocument/2006/relationships/slide" Target="slides/slide417.xml"/><Relationship Id="rId439" Type="http://schemas.openxmlformats.org/officeDocument/2006/relationships/slide" Target="slides/slide438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243" Type="http://schemas.openxmlformats.org/officeDocument/2006/relationships/slide" Target="slides/slide242.xml"/><Relationship Id="rId264" Type="http://schemas.openxmlformats.org/officeDocument/2006/relationships/slide" Target="slides/slide263.xml"/><Relationship Id="rId285" Type="http://schemas.openxmlformats.org/officeDocument/2006/relationships/slide" Target="slides/slide284.xml"/><Relationship Id="rId450" Type="http://schemas.openxmlformats.org/officeDocument/2006/relationships/slide" Target="slides/slide449.xml"/><Relationship Id="rId471" Type="http://schemas.openxmlformats.org/officeDocument/2006/relationships/slide" Target="slides/slide470.xml"/><Relationship Id="rId506" Type="http://schemas.openxmlformats.org/officeDocument/2006/relationships/slide" Target="slides/slide505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310" Type="http://schemas.openxmlformats.org/officeDocument/2006/relationships/slide" Target="slides/slide309.xml"/><Relationship Id="rId492" Type="http://schemas.openxmlformats.org/officeDocument/2006/relationships/slide" Target="slides/slide491.xml"/><Relationship Id="rId527" Type="http://schemas.openxmlformats.org/officeDocument/2006/relationships/slide" Target="slides/slide526.xml"/><Relationship Id="rId548" Type="http://schemas.openxmlformats.org/officeDocument/2006/relationships/slide" Target="slides/slide547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331" Type="http://schemas.openxmlformats.org/officeDocument/2006/relationships/slide" Target="slides/slide330.xml"/><Relationship Id="rId352" Type="http://schemas.openxmlformats.org/officeDocument/2006/relationships/slide" Target="slides/slide351.xml"/><Relationship Id="rId373" Type="http://schemas.openxmlformats.org/officeDocument/2006/relationships/slide" Target="slides/slide372.xml"/><Relationship Id="rId394" Type="http://schemas.openxmlformats.org/officeDocument/2006/relationships/slide" Target="slides/slide393.xml"/><Relationship Id="rId408" Type="http://schemas.openxmlformats.org/officeDocument/2006/relationships/slide" Target="slides/slide407.xml"/><Relationship Id="rId429" Type="http://schemas.openxmlformats.org/officeDocument/2006/relationships/slide" Target="slides/slide428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33" Type="http://schemas.openxmlformats.org/officeDocument/2006/relationships/slide" Target="slides/slide232.xml"/><Relationship Id="rId254" Type="http://schemas.openxmlformats.org/officeDocument/2006/relationships/slide" Target="slides/slide253.xml"/><Relationship Id="rId440" Type="http://schemas.openxmlformats.org/officeDocument/2006/relationships/slide" Target="slides/slide439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275" Type="http://schemas.openxmlformats.org/officeDocument/2006/relationships/slide" Target="slides/slide274.xml"/><Relationship Id="rId296" Type="http://schemas.openxmlformats.org/officeDocument/2006/relationships/slide" Target="slides/slide295.xml"/><Relationship Id="rId300" Type="http://schemas.openxmlformats.org/officeDocument/2006/relationships/slide" Target="slides/slide299.xml"/><Relationship Id="rId461" Type="http://schemas.openxmlformats.org/officeDocument/2006/relationships/slide" Target="slides/slide460.xml"/><Relationship Id="rId482" Type="http://schemas.openxmlformats.org/officeDocument/2006/relationships/slide" Target="slides/slide481.xml"/><Relationship Id="rId517" Type="http://schemas.openxmlformats.org/officeDocument/2006/relationships/slide" Target="slides/slide516.xml"/><Relationship Id="rId538" Type="http://schemas.openxmlformats.org/officeDocument/2006/relationships/slide" Target="slides/slide537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321" Type="http://schemas.openxmlformats.org/officeDocument/2006/relationships/slide" Target="slides/slide320.xml"/><Relationship Id="rId342" Type="http://schemas.openxmlformats.org/officeDocument/2006/relationships/slide" Target="slides/slide341.xml"/><Relationship Id="rId363" Type="http://schemas.openxmlformats.org/officeDocument/2006/relationships/slide" Target="slides/slide362.xml"/><Relationship Id="rId384" Type="http://schemas.openxmlformats.org/officeDocument/2006/relationships/slide" Target="slides/slide383.xml"/><Relationship Id="rId419" Type="http://schemas.openxmlformats.org/officeDocument/2006/relationships/slide" Target="slides/slide418.xml"/><Relationship Id="rId202" Type="http://schemas.openxmlformats.org/officeDocument/2006/relationships/slide" Target="slides/slide201.xml"/><Relationship Id="rId223" Type="http://schemas.openxmlformats.org/officeDocument/2006/relationships/slide" Target="slides/slide222.xml"/><Relationship Id="rId244" Type="http://schemas.openxmlformats.org/officeDocument/2006/relationships/slide" Target="slides/slide243.xml"/><Relationship Id="rId430" Type="http://schemas.openxmlformats.org/officeDocument/2006/relationships/slide" Target="slides/slide429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265" Type="http://schemas.openxmlformats.org/officeDocument/2006/relationships/slide" Target="slides/slide264.xml"/><Relationship Id="rId286" Type="http://schemas.openxmlformats.org/officeDocument/2006/relationships/slide" Target="slides/slide285.xml"/><Relationship Id="rId451" Type="http://schemas.openxmlformats.org/officeDocument/2006/relationships/slide" Target="slides/slide450.xml"/><Relationship Id="rId472" Type="http://schemas.openxmlformats.org/officeDocument/2006/relationships/slide" Target="slides/slide471.xml"/><Relationship Id="rId493" Type="http://schemas.openxmlformats.org/officeDocument/2006/relationships/slide" Target="slides/slide492.xml"/><Relationship Id="rId507" Type="http://schemas.openxmlformats.org/officeDocument/2006/relationships/slide" Target="slides/slide506.xml"/><Relationship Id="rId528" Type="http://schemas.openxmlformats.org/officeDocument/2006/relationships/slide" Target="slides/slide527.xml"/><Relationship Id="rId549" Type="http://schemas.openxmlformats.org/officeDocument/2006/relationships/slide" Target="slides/slide548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311" Type="http://schemas.openxmlformats.org/officeDocument/2006/relationships/slide" Target="slides/slide310.xml"/><Relationship Id="rId332" Type="http://schemas.openxmlformats.org/officeDocument/2006/relationships/slide" Target="slides/slide331.xml"/><Relationship Id="rId353" Type="http://schemas.openxmlformats.org/officeDocument/2006/relationships/slide" Target="slides/slide352.xml"/><Relationship Id="rId374" Type="http://schemas.openxmlformats.org/officeDocument/2006/relationships/slide" Target="slides/slide373.xml"/><Relationship Id="rId395" Type="http://schemas.openxmlformats.org/officeDocument/2006/relationships/slide" Target="slides/slide394.xml"/><Relationship Id="rId409" Type="http://schemas.openxmlformats.org/officeDocument/2006/relationships/slide" Target="slides/slide408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13" Type="http://schemas.openxmlformats.org/officeDocument/2006/relationships/slide" Target="slides/slide212.xml"/><Relationship Id="rId234" Type="http://schemas.openxmlformats.org/officeDocument/2006/relationships/slide" Target="slides/slide233.xml"/><Relationship Id="rId420" Type="http://schemas.openxmlformats.org/officeDocument/2006/relationships/slide" Target="slides/slide419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55" Type="http://schemas.openxmlformats.org/officeDocument/2006/relationships/slide" Target="slides/slide254.xml"/><Relationship Id="rId276" Type="http://schemas.openxmlformats.org/officeDocument/2006/relationships/slide" Target="slides/slide275.xml"/><Relationship Id="rId297" Type="http://schemas.openxmlformats.org/officeDocument/2006/relationships/slide" Target="slides/slide296.xml"/><Relationship Id="rId441" Type="http://schemas.openxmlformats.org/officeDocument/2006/relationships/slide" Target="slides/slide440.xml"/><Relationship Id="rId462" Type="http://schemas.openxmlformats.org/officeDocument/2006/relationships/slide" Target="slides/slide461.xml"/><Relationship Id="rId483" Type="http://schemas.openxmlformats.org/officeDocument/2006/relationships/slide" Target="slides/slide482.xml"/><Relationship Id="rId518" Type="http://schemas.openxmlformats.org/officeDocument/2006/relationships/slide" Target="slides/slide517.xml"/><Relationship Id="rId539" Type="http://schemas.openxmlformats.org/officeDocument/2006/relationships/slide" Target="slides/slide538.xml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301" Type="http://schemas.openxmlformats.org/officeDocument/2006/relationships/slide" Target="slides/slide300.xml"/><Relationship Id="rId322" Type="http://schemas.openxmlformats.org/officeDocument/2006/relationships/slide" Target="slides/slide321.xml"/><Relationship Id="rId343" Type="http://schemas.openxmlformats.org/officeDocument/2006/relationships/slide" Target="slides/slide342.xml"/><Relationship Id="rId364" Type="http://schemas.openxmlformats.org/officeDocument/2006/relationships/slide" Target="slides/slide363.xml"/><Relationship Id="rId550" Type="http://schemas.openxmlformats.org/officeDocument/2006/relationships/slide" Target="slides/slide549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385" Type="http://schemas.openxmlformats.org/officeDocument/2006/relationships/slide" Target="slides/slide384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245" Type="http://schemas.openxmlformats.org/officeDocument/2006/relationships/slide" Target="slides/slide244.xml"/><Relationship Id="rId266" Type="http://schemas.openxmlformats.org/officeDocument/2006/relationships/slide" Target="slides/slide265.xml"/><Relationship Id="rId287" Type="http://schemas.openxmlformats.org/officeDocument/2006/relationships/slide" Target="slides/slide286.xml"/><Relationship Id="rId410" Type="http://schemas.openxmlformats.org/officeDocument/2006/relationships/slide" Target="slides/slide409.xml"/><Relationship Id="rId431" Type="http://schemas.openxmlformats.org/officeDocument/2006/relationships/slide" Target="slides/slide430.xml"/><Relationship Id="rId452" Type="http://schemas.openxmlformats.org/officeDocument/2006/relationships/slide" Target="slides/slide451.xml"/><Relationship Id="rId473" Type="http://schemas.openxmlformats.org/officeDocument/2006/relationships/slide" Target="slides/slide472.xml"/><Relationship Id="rId494" Type="http://schemas.openxmlformats.org/officeDocument/2006/relationships/slide" Target="slides/slide493.xml"/><Relationship Id="rId508" Type="http://schemas.openxmlformats.org/officeDocument/2006/relationships/slide" Target="slides/slide507.xml"/><Relationship Id="rId529" Type="http://schemas.openxmlformats.org/officeDocument/2006/relationships/slide" Target="slides/slide528.xml"/><Relationship Id="rId30" Type="http://schemas.openxmlformats.org/officeDocument/2006/relationships/slide" Target="slides/slide2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312" Type="http://schemas.openxmlformats.org/officeDocument/2006/relationships/slide" Target="slides/slide311.xml"/><Relationship Id="rId333" Type="http://schemas.openxmlformats.org/officeDocument/2006/relationships/slide" Target="slides/slide332.xml"/><Relationship Id="rId354" Type="http://schemas.openxmlformats.org/officeDocument/2006/relationships/slide" Target="slides/slide353.xml"/><Relationship Id="rId540" Type="http://schemas.openxmlformats.org/officeDocument/2006/relationships/slide" Target="slides/slide539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189" Type="http://schemas.openxmlformats.org/officeDocument/2006/relationships/slide" Target="slides/slide188.xml"/><Relationship Id="rId375" Type="http://schemas.openxmlformats.org/officeDocument/2006/relationships/slide" Target="slides/slide374.xml"/><Relationship Id="rId396" Type="http://schemas.openxmlformats.org/officeDocument/2006/relationships/slide" Target="slides/slide395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5" Type="http://schemas.openxmlformats.org/officeDocument/2006/relationships/slide" Target="slides/slide234.xml"/><Relationship Id="rId256" Type="http://schemas.openxmlformats.org/officeDocument/2006/relationships/slide" Target="slides/slide255.xml"/><Relationship Id="rId277" Type="http://schemas.openxmlformats.org/officeDocument/2006/relationships/slide" Target="slides/slide276.xml"/><Relationship Id="rId298" Type="http://schemas.openxmlformats.org/officeDocument/2006/relationships/slide" Target="slides/slide297.xml"/><Relationship Id="rId400" Type="http://schemas.openxmlformats.org/officeDocument/2006/relationships/slide" Target="slides/slide399.xml"/><Relationship Id="rId421" Type="http://schemas.openxmlformats.org/officeDocument/2006/relationships/slide" Target="slides/slide420.xml"/><Relationship Id="rId442" Type="http://schemas.openxmlformats.org/officeDocument/2006/relationships/slide" Target="slides/slide441.xml"/><Relationship Id="rId463" Type="http://schemas.openxmlformats.org/officeDocument/2006/relationships/slide" Target="slides/slide462.xml"/><Relationship Id="rId484" Type="http://schemas.openxmlformats.org/officeDocument/2006/relationships/slide" Target="slides/slide483.xml"/><Relationship Id="rId519" Type="http://schemas.openxmlformats.org/officeDocument/2006/relationships/slide" Target="slides/slide518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302" Type="http://schemas.openxmlformats.org/officeDocument/2006/relationships/slide" Target="slides/slide301.xml"/><Relationship Id="rId323" Type="http://schemas.openxmlformats.org/officeDocument/2006/relationships/slide" Target="slides/slide322.xml"/><Relationship Id="rId344" Type="http://schemas.openxmlformats.org/officeDocument/2006/relationships/slide" Target="slides/slide343.xml"/><Relationship Id="rId530" Type="http://schemas.openxmlformats.org/officeDocument/2006/relationships/slide" Target="slides/slide529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179" Type="http://schemas.openxmlformats.org/officeDocument/2006/relationships/slide" Target="slides/slide178.xml"/><Relationship Id="rId365" Type="http://schemas.openxmlformats.org/officeDocument/2006/relationships/slide" Target="slides/slide364.xml"/><Relationship Id="rId386" Type="http://schemas.openxmlformats.org/officeDocument/2006/relationships/slide" Target="slides/slide385.xml"/><Relationship Id="rId551" Type="http://schemas.openxmlformats.org/officeDocument/2006/relationships/slide" Target="slides/slide550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5" Type="http://schemas.openxmlformats.org/officeDocument/2006/relationships/slide" Target="slides/slide224.xml"/><Relationship Id="rId246" Type="http://schemas.openxmlformats.org/officeDocument/2006/relationships/slide" Target="slides/slide245.xml"/><Relationship Id="rId267" Type="http://schemas.openxmlformats.org/officeDocument/2006/relationships/slide" Target="slides/slide266.xml"/><Relationship Id="rId288" Type="http://schemas.openxmlformats.org/officeDocument/2006/relationships/slide" Target="slides/slide287.xml"/><Relationship Id="rId411" Type="http://schemas.openxmlformats.org/officeDocument/2006/relationships/slide" Target="slides/slide410.xml"/><Relationship Id="rId432" Type="http://schemas.openxmlformats.org/officeDocument/2006/relationships/slide" Target="slides/slide431.xml"/><Relationship Id="rId453" Type="http://schemas.openxmlformats.org/officeDocument/2006/relationships/slide" Target="slides/slide452.xml"/><Relationship Id="rId474" Type="http://schemas.openxmlformats.org/officeDocument/2006/relationships/slide" Target="slides/slide473.xml"/><Relationship Id="rId509" Type="http://schemas.openxmlformats.org/officeDocument/2006/relationships/slide" Target="slides/slide508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313" Type="http://schemas.openxmlformats.org/officeDocument/2006/relationships/slide" Target="slides/slide312.xml"/><Relationship Id="rId495" Type="http://schemas.openxmlformats.org/officeDocument/2006/relationships/slide" Target="slides/slide494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94" Type="http://schemas.openxmlformats.org/officeDocument/2006/relationships/slide" Target="slides/slide93.xml"/><Relationship Id="rId148" Type="http://schemas.openxmlformats.org/officeDocument/2006/relationships/slide" Target="slides/slide147.xml"/><Relationship Id="rId169" Type="http://schemas.openxmlformats.org/officeDocument/2006/relationships/slide" Target="slides/slide168.xml"/><Relationship Id="rId334" Type="http://schemas.openxmlformats.org/officeDocument/2006/relationships/slide" Target="slides/slide333.xml"/><Relationship Id="rId355" Type="http://schemas.openxmlformats.org/officeDocument/2006/relationships/slide" Target="slides/slide354.xml"/><Relationship Id="rId376" Type="http://schemas.openxmlformats.org/officeDocument/2006/relationships/slide" Target="slides/slide375.xml"/><Relationship Id="rId397" Type="http://schemas.openxmlformats.org/officeDocument/2006/relationships/slide" Target="slides/slide396.xml"/><Relationship Id="rId520" Type="http://schemas.openxmlformats.org/officeDocument/2006/relationships/slide" Target="slides/slide519.xml"/><Relationship Id="rId541" Type="http://schemas.openxmlformats.org/officeDocument/2006/relationships/slide" Target="slides/slide540.xml"/><Relationship Id="rId4" Type="http://schemas.openxmlformats.org/officeDocument/2006/relationships/slide" Target="slides/slide3.xml"/><Relationship Id="rId180" Type="http://schemas.openxmlformats.org/officeDocument/2006/relationships/slide" Target="slides/slide179.xml"/><Relationship Id="rId215" Type="http://schemas.openxmlformats.org/officeDocument/2006/relationships/slide" Target="slides/slide214.xml"/><Relationship Id="rId236" Type="http://schemas.openxmlformats.org/officeDocument/2006/relationships/slide" Target="slides/slide235.xml"/><Relationship Id="rId257" Type="http://schemas.openxmlformats.org/officeDocument/2006/relationships/slide" Target="slides/slide256.xml"/><Relationship Id="rId278" Type="http://schemas.openxmlformats.org/officeDocument/2006/relationships/slide" Target="slides/slide277.xml"/><Relationship Id="rId401" Type="http://schemas.openxmlformats.org/officeDocument/2006/relationships/slide" Target="slides/slide400.xml"/><Relationship Id="rId422" Type="http://schemas.openxmlformats.org/officeDocument/2006/relationships/slide" Target="slides/slide421.xml"/><Relationship Id="rId443" Type="http://schemas.openxmlformats.org/officeDocument/2006/relationships/slide" Target="slides/slide442.xml"/><Relationship Id="rId464" Type="http://schemas.openxmlformats.org/officeDocument/2006/relationships/slide" Target="slides/slide463.xml"/><Relationship Id="rId303" Type="http://schemas.openxmlformats.org/officeDocument/2006/relationships/slide" Target="slides/slide302.xml"/><Relationship Id="rId485" Type="http://schemas.openxmlformats.org/officeDocument/2006/relationships/slide" Target="slides/slide484.xml"/><Relationship Id="rId42" Type="http://schemas.openxmlformats.org/officeDocument/2006/relationships/slide" Target="slides/slide41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345" Type="http://schemas.openxmlformats.org/officeDocument/2006/relationships/slide" Target="slides/slide344.xml"/><Relationship Id="rId387" Type="http://schemas.openxmlformats.org/officeDocument/2006/relationships/slide" Target="slides/slide386.xml"/><Relationship Id="rId510" Type="http://schemas.openxmlformats.org/officeDocument/2006/relationships/slide" Target="slides/slide509.xml"/><Relationship Id="rId552" Type="http://schemas.openxmlformats.org/officeDocument/2006/relationships/presProps" Target="presProps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47" Type="http://schemas.openxmlformats.org/officeDocument/2006/relationships/slide" Target="slides/slide246.xml"/><Relationship Id="rId412" Type="http://schemas.openxmlformats.org/officeDocument/2006/relationships/slide" Target="slides/slide411.xml"/><Relationship Id="rId107" Type="http://schemas.openxmlformats.org/officeDocument/2006/relationships/slide" Target="slides/slide106.xml"/><Relationship Id="rId289" Type="http://schemas.openxmlformats.org/officeDocument/2006/relationships/slide" Target="slides/slide288.xml"/><Relationship Id="rId454" Type="http://schemas.openxmlformats.org/officeDocument/2006/relationships/slide" Target="slides/slide453.xml"/><Relationship Id="rId496" Type="http://schemas.openxmlformats.org/officeDocument/2006/relationships/slide" Target="slides/slide495.xml"/><Relationship Id="rId11" Type="http://schemas.openxmlformats.org/officeDocument/2006/relationships/slide" Target="slides/slide10.xml"/><Relationship Id="rId53" Type="http://schemas.openxmlformats.org/officeDocument/2006/relationships/slide" Target="slides/slide52.xml"/><Relationship Id="rId149" Type="http://schemas.openxmlformats.org/officeDocument/2006/relationships/slide" Target="slides/slide148.xml"/><Relationship Id="rId314" Type="http://schemas.openxmlformats.org/officeDocument/2006/relationships/slide" Target="slides/slide313.xml"/><Relationship Id="rId356" Type="http://schemas.openxmlformats.org/officeDocument/2006/relationships/slide" Target="slides/slide355.xml"/><Relationship Id="rId398" Type="http://schemas.openxmlformats.org/officeDocument/2006/relationships/slide" Target="slides/slide397.xml"/><Relationship Id="rId521" Type="http://schemas.openxmlformats.org/officeDocument/2006/relationships/slide" Target="slides/slide520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216" Type="http://schemas.openxmlformats.org/officeDocument/2006/relationships/slide" Target="slides/slide215.xml"/><Relationship Id="rId423" Type="http://schemas.openxmlformats.org/officeDocument/2006/relationships/slide" Target="slides/slide422.xml"/><Relationship Id="rId258" Type="http://schemas.openxmlformats.org/officeDocument/2006/relationships/slide" Target="slides/slide257.xml"/><Relationship Id="rId465" Type="http://schemas.openxmlformats.org/officeDocument/2006/relationships/slide" Target="slides/slide464.xml"/><Relationship Id="rId22" Type="http://schemas.openxmlformats.org/officeDocument/2006/relationships/slide" Target="slides/slide21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325" Type="http://schemas.openxmlformats.org/officeDocument/2006/relationships/slide" Target="slides/slide324.xml"/><Relationship Id="rId367" Type="http://schemas.openxmlformats.org/officeDocument/2006/relationships/slide" Target="slides/slide366.xml"/><Relationship Id="rId532" Type="http://schemas.openxmlformats.org/officeDocument/2006/relationships/slide" Target="slides/slide531.xml"/><Relationship Id="rId171" Type="http://schemas.openxmlformats.org/officeDocument/2006/relationships/slide" Target="slides/slide170.xml"/><Relationship Id="rId227" Type="http://schemas.openxmlformats.org/officeDocument/2006/relationships/slide" Target="slides/slide226.xml"/><Relationship Id="rId269" Type="http://schemas.openxmlformats.org/officeDocument/2006/relationships/slide" Target="slides/slide268.xml"/><Relationship Id="rId434" Type="http://schemas.openxmlformats.org/officeDocument/2006/relationships/slide" Target="slides/slide433.xml"/><Relationship Id="rId476" Type="http://schemas.openxmlformats.org/officeDocument/2006/relationships/slide" Target="slides/slide475.xml"/><Relationship Id="rId33" Type="http://schemas.openxmlformats.org/officeDocument/2006/relationships/slide" Target="slides/slide32.xml"/><Relationship Id="rId129" Type="http://schemas.openxmlformats.org/officeDocument/2006/relationships/slide" Target="slides/slide128.xml"/><Relationship Id="rId280" Type="http://schemas.openxmlformats.org/officeDocument/2006/relationships/slide" Target="slides/slide279.xml"/><Relationship Id="rId336" Type="http://schemas.openxmlformats.org/officeDocument/2006/relationships/slide" Target="slides/slide335.xml"/><Relationship Id="rId501" Type="http://schemas.openxmlformats.org/officeDocument/2006/relationships/slide" Target="slides/slide500.xml"/><Relationship Id="rId543" Type="http://schemas.openxmlformats.org/officeDocument/2006/relationships/slide" Target="slides/slide542.xml"/><Relationship Id="rId75" Type="http://schemas.openxmlformats.org/officeDocument/2006/relationships/slide" Target="slides/slide74.xml"/><Relationship Id="rId140" Type="http://schemas.openxmlformats.org/officeDocument/2006/relationships/slide" Target="slides/slide139.xml"/><Relationship Id="rId182" Type="http://schemas.openxmlformats.org/officeDocument/2006/relationships/slide" Target="slides/slide181.xml"/><Relationship Id="rId378" Type="http://schemas.openxmlformats.org/officeDocument/2006/relationships/slide" Target="slides/slide377.xml"/><Relationship Id="rId403" Type="http://schemas.openxmlformats.org/officeDocument/2006/relationships/slide" Target="slides/slide402.xml"/><Relationship Id="rId6" Type="http://schemas.openxmlformats.org/officeDocument/2006/relationships/slide" Target="slides/slide5.xml"/><Relationship Id="rId238" Type="http://schemas.openxmlformats.org/officeDocument/2006/relationships/slide" Target="slides/slide237.xml"/><Relationship Id="rId445" Type="http://schemas.openxmlformats.org/officeDocument/2006/relationships/slide" Target="slides/slide444.xml"/><Relationship Id="rId487" Type="http://schemas.openxmlformats.org/officeDocument/2006/relationships/slide" Target="slides/slide486.xml"/><Relationship Id="rId291" Type="http://schemas.openxmlformats.org/officeDocument/2006/relationships/slide" Target="slides/slide290.xml"/><Relationship Id="rId305" Type="http://schemas.openxmlformats.org/officeDocument/2006/relationships/slide" Target="slides/slide304.xml"/><Relationship Id="rId347" Type="http://schemas.openxmlformats.org/officeDocument/2006/relationships/slide" Target="slides/slide346.xml"/><Relationship Id="rId512" Type="http://schemas.openxmlformats.org/officeDocument/2006/relationships/slide" Target="slides/slide511.xml"/><Relationship Id="rId44" Type="http://schemas.openxmlformats.org/officeDocument/2006/relationships/slide" Target="slides/slide43.xml"/><Relationship Id="rId86" Type="http://schemas.openxmlformats.org/officeDocument/2006/relationships/slide" Target="slides/slide85.xml"/><Relationship Id="rId151" Type="http://schemas.openxmlformats.org/officeDocument/2006/relationships/slide" Target="slides/slide150.xml"/><Relationship Id="rId389" Type="http://schemas.openxmlformats.org/officeDocument/2006/relationships/slide" Target="slides/slide388.xml"/><Relationship Id="rId554" Type="http://schemas.openxmlformats.org/officeDocument/2006/relationships/theme" Target="theme/theme1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249" Type="http://schemas.openxmlformats.org/officeDocument/2006/relationships/slide" Target="slides/slide248.xml"/><Relationship Id="rId414" Type="http://schemas.openxmlformats.org/officeDocument/2006/relationships/slide" Target="slides/slide413.xml"/><Relationship Id="rId456" Type="http://schemas.openxmlformats.org/officeDocument/2006/relationships/slide" Target="slides/slide455.xml"/><Relationship Id="rId498" Type="http://schemas.openxmlformats.org/officeDocument/2006/relationships/slide" Target="slides/slide497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260" Type="http://schemas.openxmlformats.org/officeDocument/2006/relationships/slide" Target="slides/slide259.xml"/><Relationship Id="rId316" Type="http://schemas.openxmlformats.org/officeDocument/2006/relationships/slide" Target="slides/slide315.xml"/><Relationship Id="rId523" Type="http://schemas.openxmlformats.org/officeDocument/2006/relationships/slide" Target="slides/slide522.xml"/><Relationship Id="rId55" Type="http://schemas.openxmlformats.org/officeDocument/2006/relationships/slide" Target="slides/slide54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358" Type="http://schemas.openxmlformats.org/officeDocument/2006/relationships/slide" Target="slides/slide357.xml"/><Relationship Id="rId162" Type="http://schemas.openxmlformats.org/officeDocument/2006/relationships/slide" Target="slides/slide161.xml"/><Relationship Id="rId218" Type="http://schemas.openxmlformats.org/officeDocument/2006/relationships/slide" Target="slides/slide217.xml"/><Relationship Id="rId425" Type="http://schemas.openxmlformats.org/officeDocument/2006/relationships/slide" Target="slides/slide424.xml"/><Relationship Id="rId467" Type="http://schemas.openxmlformats.org/officeDocument/2006/relationships/slide" Target="slides/slide466.xml"/><Relationship Id="rId271" Type="http://schemas.openxmlformats.org/officeDocument/2006/relationships/slide" Target="slides/slide270.xml"/><Relationship Id="rId24" Type="http://schemas.openxmlformats.org/officeDocument/2006/relationships/slide" Target="slides/slide23.xml"/><Relationship Id="rId66" Type="http://schemas.openxmlformats.org/officeDocument/2006/relationships/slide" Target="slides/slide65.xml"/><Relationship Id="rId131" Type="http://schemas.openxmlformats.org/officeDocument/2006/relationships/slide" Target="slides/slide130.xml"/><Relationship Id="rId327" Type="http://schemas.openxmlformats.org/officeDocument/2006/relationships/slide" Target="slides/slide326.xml"/><Relationship Id="rId369" Type="http://schemas.openxmlformats.org/officeDocument/2006/relationships/slide" Target="slides/slide368.xml"/><Relationship Id="rId534" Type="http://schemas.openxmlformats.org/officeDocument/2006/relationships/slide" Target="slides/slide533.xml"/><Relationship Id="rId173" Type="http://schemas.openxmlformats.org/officeDocument/2006/relationships/slide" Target="slides/slide172.xml"/><Relationship Id="rId229" Type="http://schemas.openxmlformats.org/officeDocument/2006/relationships/slide" Target="slides/slide228.xml"/><Relationship Id="rId380" Type="http://schemas.openxmlformats.org/officeDocument/2006/relationships/slide" Target="slides/slide379.xml"/><Relationship Id="rId436" Type="http://schemas.openxmlformats.org/officeDocument/2006/relationships/slide" Target="slides/slide435.xml"/><Relationship Id="rId240" Type="http://schemas.openxmlformats.org/officeDocument/2006/relationships/slide" Target="slides/slide239.xml"/><Relationship Id="rId478" Type="http://schemas.openxmlformats.org/officeDocument/2006/relationships/slide" Target="slides/slide477.xml"/><Relationship Id="rId35" Type="http://schemas.openxmlformats.org/officeDocument/2006/relationships/slide" Target="slides/slide34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282" Type="http://schemas.openxmlformats.org/officeDocument/2006/relationships/slide" Target="slides/slide281.xml"/><Relationship Id="rId338" Type="http://schemas.openxmlformats.org/officeDocument/2006/relationships/slide" Target="slides/slide337.xml"/><Relationship Id="rId503" Type="http://schemas.openxmlformats.org/officeDocument/2006/relationships/slide" Target="slides/slide502.xml"/><Relationship Id="rId545" Type="http://schemas.openxmlformats.org/officeDocument/2006/relationships/slide" Target="slides/slide544.xml"/><Relationship Id="rId8" Type="http://schemas.openxmlformats.org/officeDocument/2006/relationships/slide" Target="slides/slide7.xml"/><Relationship Id="rId142" Type="http://schemas.openxmlformats.org/officeDocument/2006/relationships/slide" Target="slides/slide141.xml"/><Relationship Id="rId184" Type="http://schemas.openxmlformats.org/officeDocument/2006/relationships/slide" Target="slides/slide183.xml"/><Relationship Id="rId391" Type="http://schemas.openxmlformats.org/officeDocument/2006/relationships/slide" Target="slides/slide390.xml"/><Relationship Id="rId405" Type="http://schemas.openxmlformats.org/officeDocument/2006/relationships/slide" Target="slides/slide404.xml"/><Relationship Id="rId447" Type="http://schemas.openxmlformats.org/officeDocument/2006/relationships/slide" Target="slides/slide446.xml"/><Relationship Id="rId251" Type="http://schemas.openxmlformats.org/officeDocument/2006/relationships/slide" Target="slides/slide250.xml"/><Relationship Id="rId489" Type="http://schemas.openxmlformats.org/officeDocument/2006/relationships/slide" Target="slides/slide488.xml"/><Relationship Id="rId46" Type="http://schemas.openxmlformats.org/officeDocument/2006/relationships/slide" Target="slides/slide45.xml"/><Relationship Id="rId293" Type="http://schemas.openxmlformats.org/officeDocument/2006/relationships/slide" Target="slides/slide292.xml"/><Relationship Id="rId307" Type="http://schemas.openxmlformats.org/officeDocument/2006/relationships/slide" Target="slides/slide306.xml"/><Relationship Id="rId349" Type="http://schemas.openxmlformats.org/officeDocument/2006/relationships/slide" Target="slides/slide348.xml"/><Relationship Id="rId514" Type="http://schemas.openxmlformats.org/officeDocument/2006/relationships/slide" Target="slides/slide513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3" Type="http://schemas.openxmlformats.org/officeDocument/2006/relationships/slide" Target="slides/slide152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360" Type="http://schemas.openxmlformats.org/officeDocument/2006/relationships/slide" Target="slides/slide359.xml"/><Relationship Id="rId416" Type="http://schemas.openxmlformats.org/officeDocument/2006/relationships/slide" Target="slides/slide415.xml"/><Relationship Id="rId220" Type="http://schemas.openxmlformats.org/officeDocument/2006/relationships/slide" Target="slides/slide219.xml"/><Relationship Id="rId458" Type="http://schemas.openxmlformats.org/officeDocument/2006/relationships/slide" Target="slides/slide45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89D1F-A6FF-4AD1-A9E6-5A061CB552B0}" type="datetimeFigureOut">
              <a:rPr lang="ko-KR" altLang="en-US" smtClean="0"/>
              <a:t>2020-01-04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D8A69-9CE6-44DA-9C2C-A3614166F8E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145833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89D1F-A6FF-4AD1-A9E6-5A061CB552B0}" type="datetimeFigureOut">
              <a:rPr lang="ko-KR" altLang="en-US" smtClean="0"/>
              <a:t>2020-01-04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D8A69-9CE6-44DA-9C2C-A3614166F8E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857820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89D1F-A6FF-4AD1-A9E6-5A061CB552B0}" type="datetimeFigureOut">
              <a:rPr lang="ko-KR" altLang="en-US" smtClean="0"/>
              <a:t>2020-01-04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D8A69-9CE6-44DA-9C2C-A3614166F8E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027440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89D1F-A6FF-4AD1-A9E6-5A061CB552B0}" type="datetimeFigureOut">
              <a:rPr lang="ko-KR" altLang="en-US" smtClean="0"/>
              <a:t>2020-01-04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D8A69-9CE6-44DA-9C2C-A3614166F8E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810021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89D1F-A6FF-4AD1-A9E6-5A061CB552B0}" type="datetimeFigureOut">
              <a:rPr lang="ko-KR" altLang="en-US" smtClean="0"/>
              <a:t>2020-01-04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D8A69-9CE6-44DA-9C2C-A3614166F8E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487831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89D1F-A6FF-4AD1-A9E6-5A061CB552B0}" type="datetimeFigureOut">
              <a:rPr lang="ko-KR" altLang="en-US" smtClean="0"/>
              <a:t>2020-01-04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D8A69-9CE6-44DA-9C2C-A3614166F8E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886364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89D1F-A6FF-4AD1-A9E6-5A061CB552B0}" type="datetimeFigureOut">
              <a:rPr lang="ko-KR" altLang="en-US" smtClean="0"/>
              <a:t>2020-01-04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D8A69-9CE6-44DA-9C2C-A3614166F8E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606464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89D1F-A6FF-4AD1-A9E6-5A061CB552B0}" type="datetimeFigureOut">
              <a:rPr lang="ko-KR" altLang="en-US" smtClean="0"/>
              <a:t>2020-01-04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D8A69-9CE6-44DA-9C2C-A3614166F8E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815870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89D1F-A6FF-4AD1-A9E6-5A061CB552B0}" type="datetimeFigureOut">
              <a:rPr lang="ko-KR" altLang="en-US" smtClean="0"/>
              <a:t>2020-01-04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D8A69-9CE6-44DA-9C2C-A3614166F8E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070521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89D1F-A6FF-4AD1-A9E6-5A061CB552B0}" type="datetimeFigureOut">
              <a:rPr lang="ko-KR" altLang="en-US" smtClean="0"/>
              <a:t>2020-01-04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D8A69-9CE6-44DA-9C2C-A3614166F8E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251913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89D1F-A6FF-4AD1-A9E6-5A061CB552B0}" type="datetimeFigureOut">
              <a:rPr lang="ko-KR" altLang="en-US" smtClean="0"/>
              <a:t>2020-01-04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D8A69-9CE6-44DA-9C2C-A3614166F8E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787752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989D1F-A6FF-4AD1-A9E6-5A061CB552B0}" type="datetimeFigureOut">
              <a:rPr lang="ko-KR" altLang="en-US" smtClean="0"/>
              <a:t>2020-01-04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1D8A69-9CE6-44DA-9C2C-A3614166F8E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0794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g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1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4" Type="http://schemas.openxmlformats.org/officeDocument/2006/relationships/image" Target="../media/image35.png"/></Relationships>
</file>

<file path=ppt/slides/_rels/slide1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1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1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2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2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2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2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2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2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2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2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2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3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3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3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3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3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3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3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3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jpeg"/></Relationships>
</file>

<file path=ppt/slides/_rels/slide3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3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3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3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hyperlink" Target="http://www.google.co.kr/url?sa=i&amp;rct=j&amp;q=&amp;esrc=s&amp;frm=1&amp;source=images&amp;cd=&amp;cad=rja&amp;docid=7ethMoqEzCjLdM&amp;tbnid=lPqJ0TMW7hvBJM:&amp;ved=0CAUQjRw&amp;url=http://igoogledisrael.com/2011/11/garden-of-gethsemane-a-jerusalem-garden-of-beauty-and-pilgrimage/&amp;ei=9s6UUaD0GoS_qQHzzYC4BQ&amp;bvm=bv.46471029,d.aWM&amp;psig=AFQjCNFgRYY-HdeWeDjdKxZL4eetcKx6xg&amp;ust=1368793157037649" TargetMode="External"/><Relationship Id="rId1" Type="http://schemas.openxmlformats.org/officeDocument/2006/relationships/slideLayout" Target="../slideLayouts/slideLayout7.xml"/></Relationships>
</file>

<file path=ppt/slides/_rels/slide3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3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3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3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3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4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4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4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4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4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4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4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4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4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4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4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4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4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4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4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4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4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4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4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4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4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4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4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4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5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5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gif"/><Relationship Id="rId1" Type="http://schemas.openxmlformats.org/officeDocument/2006/relationships/slideLayout" Target="../slideLayouts/slideLayout7.xml"/></Relationships>
</file>

<file path=ppt/slides/_rels/slide5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5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5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5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5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7.xml"/></Relationships>
</file>

<file path=ppt/slides/_rels/slide5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/Relationships>
</file>

<file path=ppt/slides/_rels/slide5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/Relationships>
</file>

<file path=ppt/slides/_rels/slide5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gif"/><Relationship Id="rId2" Type="http://schemas.openxmlformats.org/officeDocument/2006/relationships/image" Target="../media/image118.gif"/><Relationship Id="rId1" Type="http://schemas.openxmlformats.org/officeDocument/2006/relationships/slideLayout" Target="../slideLayouts/slideLayout7.xml"/></Relationships>
</file>

<file path=ppt/slides/_rels/slide5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gif"/><Relationship Id="rId1" Type="http://schemas.openxmlformats.org/officeDocument/2006/relationships/slideLayout" Target="../slideLayouts/slideLayout7.xml"/></Relationships>
</file>

<file path=ppt/slides/_rels/slide5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7.xml"/></Relationships>
</file>

<file path=ppt/slides/_rels/slide5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7.xml"/></Relationships>
</file>

<file path=ppt/slides/_rels/slide5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B241E63B-75AC-4D4B-B883-070FE203D180}"/>
              </a:ext>
            </a:extLst>
          </p:cNvPr>
          <p:cNvSpPr/>
          <p:nvPr/>
        </p:nvSpPr>
        <p:spPr>
          <a:xfrm>
            <a:off x="1450535" y="1977853"/>
            <a:ext cx="9918100" cy="25701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 latinLnBrk="0">
              <a:lnSpc>
                <a:spcPct val="160000"/>
              </a:lnSpc>
            </a:pPr>
            <a:r>
              <a:rPr lang="ko-KR" altLang="en-US" sz="5400" b="1" kern="0" dirty="0">
                <a:solidFill>
                  <a:srgbClr val="000000"/>
                </a:solidFill>
                <a:latin typeface="+mj-ea"/>
                <a:ea typeface="+mj-ea"/>
              </a:rPr>
              <a:t>예수님의 고별사와 수난사화를 </a:t>
            </a:r>
            <a:endParaRPr lang="en-US" altLang="ko-KR" sz="5400" b="1" kern="0" dirty="0">
              <a:solidFill>
                <a:srgbClr val="000000"/>
              </a:solidFill>
              <a:latin typeface="+mj-ea"/>
              <a:ea typeface="+mj-ea"/>
            </a:endParaRPr>
          </a:p>
          <a:p>
            <a:pPr algn="ctr" fontAlgn="base" latinLnBrk="0">
              <a:lnSpc>
                <a:spcPct val="160000"/>
              </a:lnSpc>
            </a:pPr>
            <a:r>
              <a:rPr lang="ko-KR" altLang="en-US" sz="5400" b="1" kern="0" dirty="0">
                <a:solidFill>
                  <a:srgbClr val="000000"/>
                </a:solidFill>
                <a:latin typeface="+mj-ea"/>
                <a:ea typeface="+mj-ea"/>
              </a:rPr>
              <a:t>통해서 그분과 하나되기</a:t>
            </a:r>
            <a:endParaRPr lang="ko-KR" altLang="en-US" sz="5400" kern="0" spc="0" dirty="0">
              <a:solidFill>
                <a:srgbClr val="000000"/>
              </a:solidFill>
              <a:effectLst/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6444395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1558834" y="882406"/>
            <a:ext cx="8212183" cy="49182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98500" marR="383540" algn="just" fontAlgn="base">
              <a:lnSpc>
                <a:spcPct val="160000"/>
              </a:lnSpc>
            </a:pP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“모세는 율법을 전달할 수 있었고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, 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마호메트는 검을 휘두를 수 있었다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 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부처는 개인적 조언을 들려줄 수 있었고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, 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공자는 지혜의 말을 들려줄 수 있었다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 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그러나 이들 중 어느 누구도 세상의 죄를 대속할 자격은 없었다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 ... 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그리스도만이 무한한 신심과 섬김을 받으실 자격이 있는    하느님이시다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.”(R. C. Sproul)</a:t>
            </a:r>
            <a:endParaRPr lang="ko-KR" altLang="en-US" sz="2800" b="1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69273033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379141" y="1303349"/>
            <a:ext cx="11441151" cy="46320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23900" algn="just" fontAlgn="base">
              <a:lnSpc>
                <a:spcPct val="180000"/>
              </a:lnSpc>
            </a:pPr>
            <a:r>
              <a:rPr lang="ko-KR" altLang="en-US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주님은 하느님 아버지에게 굳게 당신 자신의 중심점을 내리고 계십니다</a:t>
            </a:r>
            <a:r>
              <a:rPr lang="en-US" altLang="ko-KR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.</a:t>
            </a:r>
            <a:endParaRPr lang="ko-KR" altLang="en-US" sz="2400" b="1" kern="0" dirty="0">
              <a:solidFill>
                <a:srgbClr val="000000"/>
              </a:solidFill>
              <a:latin typeface="굴림" panose="020B0600000101010101" pitchFamily="50" charset="-127"/>
            </a:endParaRPr>
          </a:p>
          <a:p>
            <a:pPr marL="723900" algn="just" fontAlgn="base">
              <a:lnSpc>
                <a:spcPct val="180000"/>
              </a:lnSpc>
            </a:pPr>
            <a:r>
              <a:rPr lang="ko-KR" altLang="en-US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그 아버지가 바로 당신의 절대 고요함이며 절대 안전이십니다</a:t>
            </a:r>
            <a:r>
              <a:rPr lang="en-US" altLang="ko-KR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.</a:t>
            </a:r>
            <a:endParaRPr lang="ko-KR" altLang="en-US" sz="2400" b="1" kern="0" dirty="0">
              <a:solidFill>
                <a:srgbClr val="000000"/>
              </a:solidFill>
              <a:latin typeface="굴림" panose="020B0600000101010101" pitchFamily="50" charset="-127"/>
            </a:endParaRPr>
          </a:p>
          <a:p>
            <a:pPr marL="723900" algn="just" fontAlgn="base">
              <a:lnSpc>
                <a:spcPct val="180000"/>
              </a:lnSpc>
            </a:pPr>
            <a:r>
              <a:rPr lang="ko-KR" altLang="en-US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세상의 그 어떤 풍파도 주님을 그 고요 밖으로 데려 내올 수 없습니다</a:t>
            </a:r>
            <a:r>
              <a:rPr lang="en-US" altLang="ko-KR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.</a:t>
            </a:r>
            <a:endParaRPr lang="ko-KR" altLang="en-US" sz="2400" b="1" kern="0" dirty="0">
              <a:solidFill>
                <a:srgbClr val="000000"/>
              </a:solidFill>
              <a:latin typeface="굴림" panose="020B0600000101010101" pitchFamily="50" charset="-127"/>
            </a:endParaRPr>
          </a:p>
          <a:p>
            <a:pPr marL="723900" algn="just" fontAlgn="base">
              <a:lnSpc>
                <a:spcPct val="180000"/>
              </a:lnSpc>
            </a:pPr>
            <a:r>
              <a:rPr lang="ko-KR" altLang="en-US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우리는 어떻게 그 절대 고요에 이룰 수 있을까요</a:t>
            </a:r>
            <a:r>
              <a:rPr lang="en-US" altLang="ko-KR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? </a:t>
            </a:r>
            <a:endParaRPr lang="ko-KR" altLang="en-US" sz="2400" b="1" kern="0" dirty="0">
              <a:solidFill>
                <a:srgbClr val="000000"/>
              </a:solidFill>
              <a:latin typeface="굴림" panose="020B0600000101010101" pitchFamily="50" charset="-127"/>
            </a:endParaRPr>
          </a:p>
          <a:p>
            <a:pPr marL="723900" algn="just" fontAlgn="base">
              <a:lnSpc>
                <a:spcPct val="180000"/>
              </a:lnSpc>
            </a:pPr>
            <a:r>
              <a:rPr lang="ko-KR" altLang="en-US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예수님께서는 두 가지 질문을 하십니다</a:t>
            </a:r>
            <a:r>
              <a:rPr lang="en-US" altLang="ko-KR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.</a:t>
            </a:r>
            <a:endParaRPr lang="ko-KR" altLang="en-US" sz="2400" b="1" kern="0" dirty="0">
              <a:solidFill>
                <a:srgbClr val="000000"/>
              </a:solidFill>
              <a:latin typeface="굴림" panose="020B0600000101010101" pitchFamily="50" charset="-127"/>
            </a:endParaRPr>
          </a:p>
          <a:p>
            <a:pPr marL="723900" algn="just" fontAlgn="base">
              <a:lnSpc>
                <a:spcPct val="180000"/>
              </a:lnSpc>
            </a:pPr>
            <a:r>
              <a:rPr lang="en-US" altLang="ko-KR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"</a:t>
            </a:r>
            <a:r>
              <a:rPr lang="ko-KR" altLang="en-US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왜 너희는 아직도 두려워하느냐</a:t>
            </a:r>
            <a:r>
              <a:rPr lang="en-US" altLang="ko-KR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?"</a:t>
            </a:r>
            <a:endParaRPr lang="ko-KR" altLang="en-US" sz="2400" b="1" kern="0" dirty="0">
              <a:solidFill>
                <a:srgbClr val="000000"/>
              </a:solidFill>
              <a:latin typeface="굴림" panose="020B0600000101010101" pitchFamily="50" charset="-127"/>
            </a:endParaRPr>
          </a:p>
          <a:p>
            <a:pPr marL="723900" algn="just" fontAlgn="base">
              <a:lnSpc>
                <a:spcPct val="180000"/>
              </a:lnSpc>
            </a:pPr>
            <a:r>
              <a:rPr lang="ko-KR" altLang="en-US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“너희는 아직도 믿음이 없느냐</a:t>
            </a:r>
            <a:r>
              <a:rPr lang="en-US" altLang="ko-KR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?”</a:t>
            </a:r>
            <a:endParaRPr lang="ko-KR" altLang="en-US" sz="2400" b="1" kern="0" dirty="0">
              <a:solidFill>
                <a:srgbClr val="000000"/>
              </a:solidFill>
              <a:latin typeface="굴림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49772282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1112446" y="758952"/>
            <a:ext cx="11589834" cy="55461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23900" algn="just" fontAlgn="base">
              <a:lnSpc>
                <a:spcPct val="150000"/>
              </a:lnSpc>
            </a:pPr>
            <a:r>
              <a:rPr lang="ko-KR" altLang="en-US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주 예수님</a:t>
            </a:r>
            <a:r>
              <a:rPr lang="en-US" altLang="ko-KR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, </a:t>
            </a:r>
            <a:endParaRPr lang="ko-KR" altLang="en-US" sz="2400" b="1" kern="0" dirty="0">
              <a:solidFill>
                <a:srgbClr val="000000"/>
              </a:solidFill>
              <a:latin typeface="굴림" panose="020B0600000101010101" pitchFamily="50" charset="-127"/>
            </a:endParaRPr>
          </a:p>
          <a:p>
            <a:pPr marL="723900" algn="just" fontAlgn="base">
              <a:lnSpc>
                <a:spcPct val="150000"/>
              </a:lnSpc>
            </a:pPr>
            <a:r>
              <a:rPr lang="ko-KR" altLang="en-US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저희 모두는 당신과 같은 배를 타고 있습니다</a:t>
            </a:r>
            <a:r>
              <a:rPr lang="en-US" altLang="ko-KR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.</a:t>
            </a:r>
            <a:endParaRPr lang="ko-KR" altLang="en-US" sz="2400" b="1" kern="0" dirty="0">
              <a:solidFill>
                <a:srgbClr val="000000"/>
              </a:solidFill>
              <a:latin typeface="굴림" panose="020B0600000101010101" pitchFamily="50" charset="-127"/>
            </a:endParaRPr>
          </a:p>
          <a:p>
            <a:pPr marL="723900" algn="just" fontAlgn="base">
              <a:lnSpc>
                <a:spcPct val="150000"/>
              </a:lnSpc>
            </a:pPr>
            <a:r>
              <a:rPr lang="ko-KR" altLang="en-US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거센 풍랑이 몰아쳐도</a:t>
            </a:r>
            <a:endParaRPr lang="ko-KR" altLang="en-US" sz="2400" b="1" kern="0" dirty="0">
              <a:solidFill>
                <a:srgbClr val="000000"/>
              </a:solidFill>
              <a:latin typeface="바탕" panose="02030600000101010101" pitchFamily="18" charset="-127"/>
            </a:endParaRPr>
          </a:p>
          <a:p>
            <a:pPr marL="723900" algn="just" fontAlgn="base">
              <a:lnSpc>
                <a:spcPct val="150000"/>
              </a:lnSpc>
            </a:pPr>
            <a:r>
              <a:rPr lang="ko-KR" altLang="en-US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도움을 청하기 위해서만 당신을 부르지는 않겠습니다</a:t>
            </a:r>
            <a:r>
              <a:rPr lang="en-US" altLang="ko-KR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.</a:t>
            </a:r>
            <a:endParaRPr lang="ko-KR" altLang="en-US" sz="2400" b="1" kern="0" dirty="0">
              <a:solidFill>
                <a:srgbClr val="000000"/>
              </a:solidFill>
              <a:latin typeface="굴림" panose="020B0600000101010101" pitchFamily="50" charset="-127"/>
            </a:endParaRPr>
          </a:p>
          <a:p>
            <a:pPr marL="723900" algn="just" fontAlgn="base">
              <a:lnSpc>
                <a:spcPct val="150000"/>
              </a:lnSpc>
            </a:pPr>
            <a:r>
              <a:rPr lang="ko-KR" altLang="en-US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왜</a:t>
            </a:r>
            <a:r>
              <a:rPr lang="en-US" altLang="ko-KR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?</a:t>
            </a:r>
            <a:endParaRPr lang="ko-KR" altLang="en-US" sz="2400" b="1" kern="0" dirty="0">
              <a:solidFill>
                <a:srgbClr val="000000"/>
              </a:solidFill>
              <a:latin typeface="굴림" panose="020B0600000101010101" pitchFamily="50" charset="-127"/>
            </a:endParaRPr>
          </a:p>
          <a:p>
            <a:pPr marL="723900" algn="just" fontAlgn="base">
              <a:lnSpc>
                <a:spcPct val="150000"/>
              </a:lnSpc>
            </a:pPr>
            <a:r>
              <a:rPr lang="ko-KR" altLang="en-US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당신은 늘 우리와 함께 계시니까요</a:t>
            </a:r>
            <a:r>
              <a:rPr lang="en-US" altLang="ko-KR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.</a:t>
            </a:r>
            <a:endParaRPr lang="ko-KR" altLang="en-US" sz="2400" b="1" kern="0" dirty="0">
              <a:solidFill>
                <a:srgbClr val="000000"/>
              </a:solidFill>
              <a:latin typeface="굴림" panose="020B0600000101010101" pitchFamily="50" charset="-127"/>
            </a:endParaRPr>
          </a:p>
          <a:p>
            <a:pPr marL="723900" algn="just" fontAlgn="base">
              <a:lnSpc>
                <a:spcPct val="150000"/>
              </a:lnSpc>
            </a:pPr>
            <a:r>
              <a:rPr lang="ko-KR" altLang="en-US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당신은 풍랑 속의 고요이십니다</a:t>
            </a:r>
            <a:r>
              <a:rPr lang="en-US" altLang="ko-KR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.</a:t>
            </a:r>
            <a:endParaRPr lang="ko-KR" altLang="en-US" sz="2400" b="1" kern="0" dirty="0">
              <a:solidFill>
                <a:srgbClr val="000000"/>
              </a:solidFill>
              <a:latin typeface="굴림" panose="020B0600000101010101" pitchFamily="50" charset="-127"/>
            </a:endParaRPr>
          </a:p>
          <a:p>
            <a:pPr marL="723900" algn="just" fontAlgn="base">
              <a:lnSpc>
                <a:spcPct val="150000"/>
              </a:lnSpc>
            </a:pPr>
            <a:r>
              <a:rPr lang="ko-KR" altLang="en-US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당신은 모든 심연을 넘어선 굳건한 기초이십니다</a:t>
            </a:r>
            <a:r>
              <a:rPr lang="en-US" altLang="ko-KR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.</a:t>
            </a:r>
            <a:endParaRPr lang="ko-KR" altLang="en-US" sz="2400" b="1" kern="0" dirty="0">
              <a:solidFill>
                <a:srgbClr val="000000"/>
              </a:solidFill>
              <a:latin typeface="굴림" panose="020B0600000101010101" pitchFamily="50" charset="-127"/>
            </a:endParaRPr>
          </a:p>
          <a:p>
            <a:pPr marL="723900" algn="just" fontAlgn="base">
              <a:lnSpc>
                <a:spcPct val="150000"/>
              </a:lnSpc>
            </a:pPr>
            <a:r>
              <a:rPr lang="ko-KR" altLang="en-US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우리가 해야 할 오직 한 가지는 </a:t>
            </a:r>
            <a:endParaRPr lang="ko-KR" altLang="en-US" sz="2400" b="1" kern="0" dirty="0">
              <a:solidFill>
                <a:srgbClr val="000000"/>
              </a:solidFill>
              <a:latin typeface="바탕" panose="02030600000101010101" pitchFamily="18" charset="-127"/>
            </a:endParaRPr>
          </a:p>
          <a:p>
            <a:pPr marL="723900" algn="just" fontAlgn="base">
              <a:lnSpc>
                <a:spcPct val="150000"/>
              </a:lnSpc>
            </a:pPr>
            <a:r>
              <a:rPr lang="ko-KR" altLang="en-US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당신을 믿고 당신을 신뢰하는 것입니다</a:t>
            </a:r>
            <a:r>
              <a:rPr lang="en-US" altLang="ko-KR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. </a:t>
            </a:r>
            <a:endParaRPr lang="ko-KR" altLang="en-US" sz="2400" b="1" kern="0" dirty="0">
              <a:solidFill>
                <a:srgbClr val="000000"/>
              </a:solidFill>
              <a:latin typeface="굴림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911542453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490654" y="0"/>
            <a:ext cx="11589834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23900" algn="just" fontAlgn="base">
              <a:lnSpc>
                <a:spcPct val="180000"/>
              </a:lnSpc>
            </a:pPr>
            <a:r>
              <a:rPr lang="ko-KR" altLang="en-US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주 예수님</a:t>
            </a:r>
            <a:r>
              <a:rPr lang="en-US" altLang="ko-KR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, </a:t>
            </a:r>
            <a:endParaRPr lang="ko-KR" altLang="en-US" sz="2400" b="1" kern="0" dirty="0">
              <a:solidFill>
                <a:srgbClr val="000000"/>
              </a:solidFill>
              <a:latin typeface="굴림" panose="020B0600000101010101" pitchFamily="50" charset="-127"/>
            </a:endParaRPr>
          </a:p>
          <a:p>
            <a:pPr marL="723900" algn="just" fontAlgn="base">
              <a:lnSpc>
                <a:spcPct val="180000"/>
              </a:lnSpc>
            </a:pPr>
            <a:r>
              <a:rPr lang="ko-KR" altLang="en-US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저희 모두는 당신과 같은 배를 타고 있습니다</a:t>
            </a:r>
            <a:r>
              <a:rPr lang="en-US" altLang="ko-KR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.</a:t>
            </a:r>
            <a:endParaRPr lang="ko-KR" altLang="en-US" sz="2400" b="1" kern="0" dirty="0">
              <a:solidFill>
                <a:srgbClr val="000000"/>
              </a:solidFill>
              <a:latin typeface="굴림" panose="020B0600000101010101" pitchFamily="50" charset="-127"/>
            </a:endParaRPr>
          </a:p>
          <a:p>
            <a:pPr marL="723900" algn="just" fontAlgn="base">
              <a:lnSpc>
                <a:spcPct val="180000"/>
              </a:lnSpc>
            </a:pPr>
            <a:r>
              <a:rPr lang="ko-KR" altLang="en-US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거센 풍랑이 몰아쳐도</a:t>
            </a:r>
            <a:endParaRPr lang="ko-KR" altLang="en-US" sz="2400" b="1" kern="0" dirty="0">
              <a:solidFill>
                <a:srgbClr val="000000"/>
              </a:solidFill>
              <a:latin typeface="바탕" panose="02030600000101010101" pitchFamily="18" charset="-127"/>
            </a:endParaRPr>
          </a:p>
          <a:p>
            <a:pPr marL="723900" algn="just" fontAlgn="base">
              <a:lnSpc>
                <a:spcPct val="180000"/>
              </a:lnSpc>
            </a:pPr>
            <a:r>
              <a:rPr lang="ko-KR" altLang="en-US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도움을 청하기 위해서만 당신을 부르지는 않겠습니다</a:t>
            </a:r>
            <a:r>
              <a:rPr lang="en-US" altLang="ko-KR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.</a:t>
            </a:r>
            <a:endParaRPr lang="ko-KR" altLang="en-US" sz="2400" b="1" kern="0" dirty="0">
              <a:solidFill>
                <a:srgbClr val="000000"/>
              </a:solidFill>
              <a:latin typeface="굴림" panose="020B0600000101010101" pitchFamily="50" charset="-127"/>
            </a:endParaRPr>
          </a:p>
          <a:p>
            <a:pPr marL="723900" algn="just" fontAlgn="base">
              <a:lnSpc>
                <a:spcPct val="180000"/>
              </a:lnSpc>
            </a:pPr>
            <a:r>
              <a:rPr lang="ko-KR" altLang="en-US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왜</a:t>
            </a:r>
            <a:r>
              <a:rPr lang="en-US" altLang="ko-KR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?</a:t>
            </a:r>
            <a:endParaRPr lang="ko-KR" altLang="en-US" sz="2400" b="1" kern="0" dirty="0">
              <a:solidFill>
                <a:srgbClr val="000000"/>
              </a:solidFill>
              <a:latin typeface="굴림" panose="020B0600000101010101" pitchFamily="50" charset="-127"/>
            </a:endParaRPr>
          </a:p>
          <a:p>
            <a:pPr marL="723900" algn="just" fontAlgn="base">
              <a:lnSpc>
                <a:spcPct val="180000"/>
              </a:lnSpc>
            </a:pPr>
            <a:r>
              <a:rPr lang="ko-KR" altLang="en-US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당신은 늘 우리와 함께 계시니까요</a:t>
            </a:r>
            <a:r>
              <a:rPr lang="en-US" altLang="ko-KR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.</a:t>
            </a:r>
            <a:endParaRPr lang="ko-KR" altLang="en-US" sz="2400" b="1" kern="0" dirty="0">
              <a:solidFill>
                <a:srgbClr val="000000"/>
              </a:solidFill>
              <a:latin typeface="굴림" panose="020B0600000101010101" pitchFamily="50" charset="-127"/>
            </a:endParaRPr>
          </a:p>
          <a:p>
            <a:pPr marL="723900" algn="just" fontAlgn="base">
              <a:lnSpc>
                <a:spcPct val="180000"/>
              </a:lnSpc>
            </a:pPr>
            <a:r>
              <a:rPr lang="ko-KR" altLang="en-US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당신은 풍랑 속의 고요이십니다</a:t>
            </a:r>
            <a:r>
              <a:rPr lang="en-US" altLang="ko-KR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.</a:t>
            </a:r>
            <a:endParaRPr lang="ko-KR" altLang="en-US" sz="2400" b="1" kern="0" dirty="0">
              <a:solidFill>
                <a:srgbClr val="000000"/>
              </a:solidFill>
              <a:latin typeface="굴림" panose="020B0600000101010101" pitchFamily="50" charset="-127"/>
            </a:endParaRPr>
          </a:p>
          <a:p>
            <a:pPr marL="723900" algn="just" fontAlgn="base">
              <a:lnSpc>
                <a:spcPct val="180000"/>
              </a:lnSpc>
            </a:pPr>
            <a:r>
              <a:rPr lang="ko-KR" altLang="en-US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당신은 모든 심연을 넘어선 굳건한 기초이십니다</a:t>
            </a:r>
            <a:r>
              <a:rPr lang="en-US" altLang="ko-KR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.</a:t>
            </a:r>
            <a:endParaRPr lang="ko-KR" altLang="en-US" sz="2400" b="1" kern="0" dirty="0">
              <a:solidFill>
                <a:srgbClr val="000000"/>
              </a:solidFill>
              <a:latin typeface="굴림" panose="020B0600000101010101" pitchFamily="50" charset="-127"/>
            </a:endParaRPr>
          </a:p>
          <a:p>
            <a:pPr marL="723900" algn="just" fontAlgn="base">
              <a:lnSpc>
                <a:spcPct val="180000"/>
              </a:lnSpc>
            </a:pPr>
            <a:r>
              <a:rPr lang="ko-KR" altLang="en-US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우리가 해야 할 오직 한 가지는 </a:t>
            </a:r>
            <a:endParaRPr lang="ko-KR" altLang="en-US" sz="2400" b="1" kern="0" dirty="0">
              <a:solidFill>
                <a:srgbClr val="000000"/>
              </a:solidFill>
              <a:latin typeface="바탕" panose="02030600000101010101" pitchFamily="18" charset="-127"/>
            </a:endParaRPr>
          </a:p>
          <a:p>
            <a:pPr marL="723900" algn="just" fontAlgn="base">
              <a:lnSpc>
                <a:spcPct val="180000"/>
              </a:lnSpc>
            </a:pPr>
            <a:r>
              <a:rPr lang="ko-KR" altLang="en-US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당신을 믿고 당신을 신뢰하는 것입니다</a:t>
            </a:r>
            <a:r>
              <a:rPr lang="en-US" altLang="ko-KR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. </a:t>
            </a:r>
            <a:endParaRPr lang="ko-KR" altLang="en-US" sz="2400" b="1" kern="0" dirty="0">
              <a:solidFill>
                <a:srgbClr val="000000"/>
              </a:solidFill>
              <a:latin typeface="굴림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983239259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내 평생에 가는 길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57057" y="1551372"/>
            <a:ext cx="5836528" cy="4396478"/>
          </a:xfrm>
          <a:prstGeom prst="rect">
            <a:avLst/>
          </a:prstGeom>
        </p:spPr>
      </p:pic>
      <p:sp>
        <p:nvSpPr>
          <p:cNvPr id="3" name="직사각형 2"/>
          <p:cNvSpPr/>
          <p:nvPr/>
        </p:nvSpPr>
        <p:spPr>
          <a:xfrm>
            <a:off x="2820904" y="591302"/>
            <a:ext cx="6550191" cy="7502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fontAlgn="base">
              <a:lnSpc>
                <a:spcPct val="180000"/>
              </a:lnSpc>
            </a:pPr>
            <a:r>
              <a:rPr lang="ko-KR" altLang="en-US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호레시오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</a:t>
            </a:r>
            <a:r>
              <a:rPr lang="ko-KR" altLang="en-US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스패포드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(Horatio G. Spafford)</a:t>
            </a:r>
            <a:endParaRPr lang="ko-KR" altLang="en-US" sz="2800" b="1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145718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4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1891771" y="908721"/>
            <a:ext cx="8784976" cy="25405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ko-KR" altLang="en-US" sz="2800" dirty="0">
                <a:latin typeface="궁서" panose="02030600000101010101" pitchFamily="18" charset="-127"/>
                <a:ea typeface="궁서" panose="02030600000101010101" pitchFamily="18" charset="-127"/>
              </a:rPr>
              <a:t>“그분은 </a:t>
            </a:r>
            <a:r>
              <a:rPr lang="ko-KR" altLang="en-US" sz="2800" b="1" u="sng" dirty="0">
                <a:latin typeface="궁서" panose="02030600000101010101" pitchFamily="18" charset="-127"/>
                <a:ea typeface="궁서" panose="02030600000101010101" pitchFamily="18" charset="-127"/>
              </a:rPr>
              <a:t>모든 위로</a:t>
            </a:r>
            <a:r>
              <a:rPr lang="ko-KR" altLang="en-US" sz="2800" dirty="0">
                <a:latin typeface="궁서" panose="02030600000101010101" pitchFamily="18" charset="-127"/>
                <a:ea typeface="궁서" panose="02030600000101010101" pitchFamily="18" charset="-127"/>
              </a:rPr>
              <a:t>의 하느님이십니다</a:t>
            </a:r>
            <a:r>
              <a:rPr lang="en-US" altLang="ko-KR" sz="2800" dirty="0">
                <a:latin typeface="궁서" panose="02030600000101010101" pitchFamily="18" charset="-127"/>
                <a:ea typeface="궁서" panose="02030600000101010101" pitchFamily="18" charset="-127"/>
              </a:rPr>
              <a:t>. </a:t>
            </a:r>
            <a:r>
              <a:rPr lang="ko-KR" altLang="en-US" sz="2800" dirty="0">
                <a:latin typeface="궁서" panose="02030600000101010101" pitchFamily="18" charset="-127"/>
                <a:ea typeface="궁서" panose="02030600000101010101" pitchFamily="18" charset="-127"/>
              </a:rPr>
              <a:t>하느님께서는 우리가 환난을 겪을 때마다 위로해  주십니다</a:t>
            </a:r>
            <a:r>
              <a:rPr lang="en-US" altLang="ko-KR" sz="2800" dirty="0">
                <a:latin typeface="궁서" panose="02030600000101010101" pitchFamily="18" charset="-127"/>
                <a:ea typeface="궁서" panose="02030600000101010101" pitchFamily="18" charset="-127"/>
              </a:rPr>
              <a:t>.”</a:t>
            </a:r>
          </a:p>
          <a:p>
            <a:pPr>
              <a:lnSpc>
                <a:spcPct val="200000"/>
              </a:lnSpc>
            </a:pPr>
            <a:r>
              <a:rPr lang="en-US" altLang="ko-KR" sz="2800" dirty="0">
                <a:latin typeface="궁서" panose="02030600000101010101" pitchFamily="18" charset="-127"/>
                <a:ea typeface="궁서" panose="02030600000101010101" pitchFamily="18" charset="-127"/>
              </a:rPr>
              <a:t>(2</a:t>
            </a:r>
            <a:r>
              <a:rPr lang="ko-KR" altLang="en-US" sz="2800" dirty="0" err="1">
                <a:latin typeface="궁서" panose="02030600000101010101" pitchFamily="18" charset="-127"/>
                <a:ea typeface="궁서" panose="02030600000101010101" pitchFamily="18" charset="-127"/>
              </a:rPr>
              <a:t>코린</a:t>
            </a:r>
            <a:r>
              <a:rPr lang="ko-KR" altLang="en-US" sz="2800" dirty="0">
                <a:latin typeface="궁서" panose="02030600000101010101" pitchFamily="18" charset="-127"/>
                <a:ea typeface="궁서" panose="02030600000101010101" pitchFamily="18" charset="-127"/>
              </a:rPr>
              <a:t> </a:t>
            </a:r>
            <a:r>
              <a:rPr lang="en-US" altLang="ko-KR" sz="2800" dirty="0">
                <a:latin typeface="궁서" panose="02030600000101010101" pitchFamily="18" charset="-127"/>
                <a:ea typeface="궁서" panose="02030600000101010101" pitchFamily="18" charset="-127"/>
              </a:rPr>
              <a:t>1,3-4) </a:t>
            </a:r>
            <a:endParaRPr lang="ko-KR" altLang="en-US" sz="2800" dirty="0">
              <a:latin typeface="궁서" panose="02030600000101010101" pitchFamily="18" charset="-127"/>
              <a:ea typeface="궁서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479037397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BF73F3C9-F648-4068-9909-2B94295C9B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799" y="868217"/>
            <a:ext cx="18959071" cy="826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025" name="_x226926592" descr="EMB00005ca0259c">
            <a:extLst>
              <a:ext uri="{FF2B5EF4-FFF2-40B4-BE49-F238E27FC236}">
                <a16:creationId xmlns:a16="http://schemas.microsoft.com/office/drawing/2014/main" id="{333763E9-46F2-41F3-8B3B-561D359002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0" y="1325418"/>
            <a:ext cx="9766512" cy="4372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9512731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B0080EC9-27DB-4C38-B326-BDF08CF54D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04334" y="-1037471"/>
            <a:ext cx="7555571" cy="384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2049" name="_x410607224" descr="EMB00005ca0259e">
            <a:extLst>
              <a:ext uri="{FF2B5EF4-FFF2-40B4-BE49-F238E27FC236}">
                <a16:creationId xmlns:a16="http://schemas.microsoft.com/office/drawing/2014/main" id="{0A80DDD6-3848-4AF1-B2BB-02D20CF227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0660" y="162937"/>
            <a:ext cx="4547347" cy="6079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F2DF424B-94D8-4400-8359-4FA3B682B33E}"/>
              </a:ext>
            </a:extLst>
          </p:cNvPr>
          <p:cNvSpPr/>
          <p:nvPr/>
        </p:nvSpPr>
        <p:spPr>
          <a:xfrm>
            <a:off x="6408243" y="945261"/>
            <a:ext cx="6096000" cy="47373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fontAlgn="base">
              <a:lnSpc>
                <a:spcPct val="160000"/>
              </a:lnSpc>
            </a:pPr>
            <a:r>
              <a:rPr lang="ko-KR" altLang="en-US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내 평생에 가는 길 순탄하여</a:t>
            </a:r>
            <a:endParaRPr lang="ko-KR" altLang="en-US" sz="2400" b="1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algn="just" fontAlgn="base">
              <a:lnSpc>
                <a:spcPct val="160000"/>
              </a:lnSpc>
            </a:pPr>
            <a:r>
              <a:rPr lang="ko-KR" altLang="en-US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늘 잔잔한 강 같든지</a:t>
            </a:r>
            <a:endParaRPr lang="ko-KR" altLang="en-US" sz="2400" b="1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algn="just" fontAlgn="base">
              <a:lnSpc>
                <a:spcPct val="160000"/>
              </a:lnSpc>
            </a:pPr>
            <a:r>
              <a:rPr lang="ko-KR" altLang="en-US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큰 풍파로 무섭고 어렵든지</a:t>
            </a:r>
            <a:endParaRPr lang="ko-KR" altLang="en-US" sz="2400" b="1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algn="just" fontAlgn="base">
              <a:lnSpc>
                <a:spcPct val="160000"/>
              </a:lnSpc>
            </a:pPr>
            <a:r>
              <a:rPr lang="ko-KR" altLang="en-US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나의 영혼은 늘 편하다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</a:t>
            </a:r>
            <a:endParaRPr lang="ko-KR" altLang="en-US" sz="2400" b="1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algn="just" fontAlgn="base">
              <a:lnSpc>
                <a:spcPct val="160000"/>
              </a:lnSpc>
            </a:pPr>
            <a:r>
              <a:rPr lang="ko-KR" altLang="en-US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저 마귀는 우리를 삼키려고 </a:t>
            </a:r>
            <a:endParaRPr lang="ko-KR" altLang="en-US" sz="2400" b="1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algn="just" fontAlgn="base">
              <a:lnSpc>
                <a:spcPct val="160000"/>
              </a:lnSpc>
            </a:pPr>
            <a:r>
              <a:rPr lang="ko-KR" altLang="en-US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입 벌리고 달려와도</a:t>
            </a:r>
            <a:endParaRPr lang="ko-KR" altLang="en-US" sz="2400" b="1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algn="just" fontAlgn="base">
              <a:lnSpc>
                <a:spcPct val="160000"/>
              </a:lnSpc>
            </a:pPr>
            <a:r>
              <a:rPr lang="ko-KR" altLang="en-US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주 예수는 우리의 대장 되니</a:t>
            </a:r>
            <a:endParaRPr lang="ko-KR" altLang="en-US" sz="2400" b="1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algn="just" fontAlgn="base">
              <a:lnSpc>
                <a:spcPct val="160000"/>
              </a:lnSpc>
            </a:pPr>
            <a:r>
              <a:rPr lang="ko-KR" altLang="en-US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끝내 싸워서 이기리라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</a:t>
            </a:r>
            <a:endParaRPr lang="ko-KR" altLang="en-US" sz="2400" b="1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65753126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1776684" y="2152227"/>
            <a:ext cx="9106980" cy="7476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fontAlgn="base">
              <a:lnSpc>
                <a:spcPct val="180000"/>
              </a:lnSpc>
              <a:tabLst>
                <a:tab pos="373380" algn="l"/>
                <a:tab pos="508000" algn="l"/>
                <a:tab pos="1016000" algn="l"/>
                <a:tab pos="1524000" algn="l"/>
                <a:tab pos="2032000" algn="l"/>
                <a:tab pos="2540000" algn="l"/>
                <a:tab pos="3048000" algn="l"/>
                <a:tab pos="3556000" algn="l"/>
                <a:tab pos="4064000" algn="l"/>
                <a:tab pos="4572000" algn="l"/>
                <a:tab pos="5080000" algn="l"/>
                <a:tab pos="5588000" algn="l"/>
                <a:tab pos="6096000" algn="l"/>
                <a:tab pos="6604000" algn="l"/>
                <a:tab pos="7112000" algn="l"/>
                <a:tab pos="7620000" algn="l"/>
                <a:tab pos="8128000" algn="l"/>
                <a:tab pos="8636000" algn="l"/>
                <a:tab pos="9144000" algn="l"/>
                <a:tab pos="9652000" algn="l"/>
                <a:tab pos="10160000" algn="l"/>
                <a:tab pos="10668000" algn="l"/>
                <a:tab pos="11176000" algn="l"/>
                <a:tab pos="11684000" algn="l"/>
                <a:tab pos="12192000" algn="l"/>
                <a:tab pos="12700000" algn="l"/>
                <a:tab pos="13208000" algn="l"/>
                <a:tab pos="13716000" algn="l"/>
                <a:tab pos="14224000" algn="l"/>
                <a:tab pos="14732000" algn="l"/>
                <a:tab pos="15240000" algn="l"/>
                <a:tab pos="15748000" algn="l"/>
              </a:tabLst>
            </a:pPr>
            <a:r>
              <a:rPr lang="ko-KR" altLang="en-US" sz="28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함초롬바탕" panose="02030604000101010101" pitchFamily="18" charset="-127"/>
                <a:ea typeface="함초롬바탕" panose="02030604000101010101" pitchFamily="18" charset="-127"/>
              </a:rPr>
              <a:t>주님이 아닌 다른 어떤 것에서도 참된 평화를 누릴 수 없다</a:t>
            </a:r>
            <a:r>
              <a:rPr lang="ko-KR" altLang="en-US" sz="2800" b="1" kern="0" dirty="0">
                <a:solidFill>
                  <a:srgbClr val="000000"/>
                </a:solidFill>
                <a:latin typeface="바탕" panose="02030600000101010101" pitchFamily="18" charset="-127"/>
                <a:ea typeface="함초롬바탕" panose="02030604000101010101" pitchFamily="18" charset="-127"/>
              </a:rPr>
              <a:t> </a:t>
            </a:r>
            <a:endParaRPr lang="ko-KR" altLang="en-US" sz="2800" b="1" kern="0" spc="0" dirty="0">
              <a:solidFill>
                <a:srgbClr val="000000"/>
              </a:solidFill>
              <a:effectLst/>
              <a:latin typeface="바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019628115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6F4FE84D-92CD-4D54-B48E-83D9307163B6}"/>
              </a:ext>
            </a:extLst>
          </p:cNvPr>
          <p:cNvSpPr/>
          <p:nvPr/>
        </p:nvSpPr>
        <p:spPr>
          <a:xfrm>
            <a:off x="2684649" y="3192141"/>
            <a:ext cx="6822702" cy="6704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fontAlgn="base">
              <a:lnSpc>
                <a:spcPct val="160000"/>
              </a:lnSpc>
              <a:tabLst>
                <a:tab pos="182880" algn="l"/>
              </a:tabLst>
            </a:pP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“악인들에게는 평화가 없다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.”(</a:t>
            </a: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이사 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48,22)</a:t>
            </a:r>
            <a:endParaRPr lang="ko-KR" altLang="en-US" sz="2800" kern="0" spc="0" dirty="0">
              <a:solidFill>
                <a:srgbClr val="000000"/>
              </a:solidFill>
              <a:effectLst/>
              <a:latin typeface="궁서" panose="02030600000101010101" pitchFamily="18" charset="-127"/>
              <a:ea typeface="궁서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28426724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80D82C53-2FD8-4268-B7EF-4E6D81FD4185}"/>
              </a:ext>
            </a:extLst>
          </p:cNvPr>
          <p:cNvSpPr/>
          <p:nvPr/>
        </p:nvSpPr>
        <p:spPr>
          <a:xfrm>
            <a:off x="2870447" y="1707342"/>
            <a:ext cx="6096000" cy="344331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fontAlgn="base">
              <a:lnSpc>
                <a:spcPct val="160000"/>
              </a:lnSpc>
              <a:tabLst>
                <a:tab pos="182880" algn="l"/>
              </a:tabLst>
            </a:pP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죄의 대가는 단절이다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 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어떤 인간이든 그가 죄를 지으면 제일 먼저 체험하는 것이 하느님으로부터의 단절 체험이다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 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그리고 하느님과 단절된 사람은 평화를 누릴 수 없다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</a:t>
            </a:r>
            <a:endParaRPr lang="ko-KR" altLang="en-US" sz="28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8942044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1268183" y="1807334"/>
            <a:ext cx="6096000" cy="275389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fontAlgn="base">
              <a:lnSpc>
                <a:spcPct val="160000"/>
              </a:lnSpc>
            </a:pPr>
            <a:r>
              <a:rPr lang="ko-KR" altLang="en-US" sz="2800" b="1" dirty="0"/>
              <a:t>칼 </a:t>
            </a:r>
            <a:r>
              <a:rPr lang="ko-KR" altLang="en-US" sz="2800" b="1" dirty="0" err="1"/>
              <a:t>라너</a:t>
            </a:r>
            <a:r>
              <a:rPr lang="en-US" altLang="ko-KR" sz="2800" b="1" dirty="0"/>
              <a:t>(Karl </a:t>
            </a:r>
            <a:r>
              <a:rPr lang="en-US" altLang="ko-KR" sz="2800" b="1" dirty="0" err="1"/>
              <a:t>Rahner</a:t>
            </a:r>
            <a:r>
              <a:rPr lang="en-US" altLang="ko-KR" sz="2800" b="1" dirty="0"/>
              <a:t>)</a:t>
            </a:r>
          </a:p>
          <a:p>
            <a:pPr algn="just" fontAlgn="base">
              <a:lnSpc>
                <a:spcPct val="160000"/>
              </a:lnSpc>
            </a:pPr>
            <a:endParaRPr lang="en-US" altLang="ko-KR" sz="2800" b="1" dirty="0"/>
          </a:p>
          <a:p>
            <a:pPr algn="just" fontAlgn="base">
              <a:lnSpc>
                <a:spcPct val="160000"/>
              </a:lnSpc>
            </a:pP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익명의 그리스도교</a:t>
            </a:r>
            <a:endParaRPr lang="en-US" altLang="ko-KR" sz="2800" b="1" kern="0" dirty="0">
              <a:solidFill>
                <a:srgbClr val="000000"/>
              </a:solidFill>
              <a:latin typeface="함초롬바탕" panose="02030604000101010101" pitchFamily="18" charset="-127"/>
              <a:ea typeface="함초롬바탕" panose="02030604000101010101" pitchFamily="18" charset="-127"/>
            </a:endParaRPr>
          </a:p>
          <a:p>
            <a:pPr algn="just" fontAlgn="base">
              <a:lnSpc>
                <a:spcPct val="160000"/>
              </a:lnSpc>
            </a:pP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익명의 그리스도인</a:t>
            </a:r>
            <a:endParaRPr lang="ko-KR" altLang="en-US" sz="2800" b="1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</p:txBody>
      </p:sp>
      <p:pic>
        <p:nvPicPr>
          <p:cNvPr id="1028" name="Picture 4" descr="Karl Rahner 이미지 검색결과&quot;">
            <a:extLst>
              <a:ext uri="{FF2B5EF4-FFF2-40B4-BE49-F238E27FC236}">
                <a16:creationId xmlns:a16="http://schemas.microsoft.com/office/drawing/2014/main" id="{351F2787-82B0-4785-B900-0509164342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6638" y="953277"/>
            <a:ext cx="7429878" cy="4940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3916282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1710477" y="1993577"/>
            <a:ext cx="8029763" cy="20665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lnSpc>
                <a:spcPct val="160000"/>
              </a:lnSpc>
            </a:pPr>
            <a:r>
              <a:rPr lang="ko-KR" altLang="en-US" sz="2800" b="1" kern="0" dirty="0" err="1">
                <a:solidFill>
                  <a:srgbClr val="000000"/>
                </a:solidFill>
                <a:latin typeface="+mn-ea"/>
              </a:rPr>
              <a:t>아리우스</a:t>
            </a:r>
            <a:endParaRPr lang="en-US" altLang="ko-KR" sz="2800" b="1" kern="0" dirty="0">
              <a:solidFill>
                <a:srgbClr val="000000"/>
              </a:solidFill>
              <a:latin typeface="+mn-ea"/>
            </a:endParaRPr>
          </a:p>
          <a:p>
            <a:pPr algn="ctr" fontAlgn="base">
              <a:lnSpc>
                <a:spcPct val="160000"/>
              </a:lnSpc>
            </a:pPr>
            <a:endParaRPr lang="en-US" altLang="ko-KR" sz="2800" b="1" kern="0" spc="0" dirty="0">
              <a:solidFill>
                <a:srgbClr val="000000"/>
              </a:solidFill>
              <a:effectLst/>
              <a:latin typeface="+mn-ea"/>
            </a:endParaRPr>
          </a:p>
          <a:p>
            <a:pPr algn="ctr" fontAlgn="base">
              <a:lnSpc>
                <a:spcPct val="160000"/>
              </a:lnSpc>
            </a:pPr>
            <a:r>
              <a:rPr lang="ko-KR" altLang="en-US" sz="2800" b="1" kern="0" dirty="0" err="1">
                <a:solidFill>
                  <a:srgbClr val="000000"/>
                </a:solidFill>
                <a:latin typeface="+mn-ea"/>
              </a:rPr>
              <a:t>아타나시우스</a:t>
            </a:r>
            <a:r>
              <a:rPr lang="en-US" altLang="ko-KR" sz="2800" b="1" kern="0" dirty="0">
                <a:solidFill>
                  <a:srgbClr val="000000"/>
                </a:solidFill>
                <a:latin typeface="+mn-ea"/>
              </a:rPr>
              <a:t>, </a:t>
            </a:r>
            <a:r>
              <a:rPr lang="ko-KR" altLang="en-US" sz="2800" b="1" kern="0" dirty="0" err="1">
                <a:solidFill>
                  <a:srgbClr val="000000"/>
                </a:solidFill>
                <a:latin typeface="+mn-ea"/>
              </a:rPr>
              <a:t>오리게네스</a:t>
            </a:r>
            <a:r>
              <a:rPr lang="en-US" altLang="ko-KR" sz="2800" b="1" kern="0" dirty="0">
                <a:solidFill>
                  <a:srgbClr val="000000"/>
                </a:solidFill>
                <a:latin typeface="+mn-ea"/>
              </a:rPr>
              <a:t>, </a:t>
            </a:r>
            <a:r>
              <a:rPr lang="ko-KR" altLang="en-US" sz="2800" b="1" kern="0" dirty="0" err="1">
                <a:solidFill>
                  <a:srgbClr val="000000"/>
                </a:solidFill>
                <a:latin typeface="+mn-ea"/>
              </a:rPr>
              <a:t>시릴로</a:t>
            </a:r>
            <a:r>
              <a:rPr lang="en-US" altLang="ko-KR" sz="2800" b="1" kern="0" dirty="0">
                <a:solidFill>
                  <a:srgbClr val="000000"/>
                </a:solidFill>
                <a:latin typeface="+mn-ea"/>
              </a:rPr>
              <a:t>, </a:t>
            </a:r>
            <a:r>
              <a:rPr lang="ko-KR" altLang="en-US" sz="2800" b="1" kern="0" dirty="0" err="1">
                <a:solidFill>
                  <a:srgbClr val="000000"/>
                </a:solidFill>
                <a:latin typeface="+mn-ea"/>
              </a:rPr>
              <a:t>아우구스티노</a:t>
            </a:r>
            <a:endParaRPr lang="ko-KR" altLang="en-US" sz="2800" b="1" kern="0" spc="0" dirty="0">
              <a:solidFill>
                <a:srgbClr val="000000"/>
              </a:solidFill>
              <a:effectLst/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12995461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1420167" y="1359902"/>
            <a:ext cx="842721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98500" marR="383540" algn="just" fontAlgn="base">
              <a:lnSpc>
                <a:spcPct val="160000"/>
              </a:lnSpc>
            </a:pP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아들이 아버지보다 작은 존재로 표현될 때는 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... 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한 분이 다른 분보다 위대하거나 못하다는 것을 나타내는 말이 아니라 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... 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한 분이 다른 한 분에게 근원을 두고 있음을 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... 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나타내는 말로 이해하십시오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.(</a:t>
            </a:r>
            <a:r>
              <a:rPr lang="ko-KR" altLang="en-US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아우구스티누노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)</a:t>
            </a:r>
            <a:endParaRPr lang="ko-KR" altLang="en-US" sz="28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16863730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1812051" y="698317"/>
            <a:ext cx="8738717" cy="21605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60000"/>
              </a:lnSpc>
              <a:tabLst>
                <a:tab pos="381000" algn="l"/>
              </a:tabLst>
            </a:pP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본래의 고별사는 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14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장 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31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절 “일어나 가자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.”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로 끝나는데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, 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나중에 편집자에 의해서 두 개의 고별사가 추가되었기  때문이다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</a:t>
            </a:r>
            <a:endParaRPr lang="ko-KR" altLang="en-US" sz="28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2314470" y="3702774"/>
            <a:ext cx="6096000" cy="2064476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fontAlgn="base">
              <a:lnSpc>
                <a:spcPct val="160000"/>
              </a:lnSpc>
              <a:tabLst>
                <a:tab pos="381000" algn="l"/>
              </a:tabLst>
            </a:pPr>
            <a:r>
              <a:rPr lang="ko-KR" altLang="en-US" sz="1200" kern="0" dirty="0">
                <a:solidFill>
                  <a:srgbClr val="000000"/>
                </a:solidFill>
                <a:latin typeface="함초롬바탕" panose="02030604000101010101" pitchFamily="18" charset="-127"/>
              </a:rPr>
              <a:t>	</a:t>
            </a:r>
            <a:r>
              <a:rPr lang="ko-KR" altLang="en-US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</a:t>
            </a:r>
            <a:r>
              <a:rPr lang="en-US" altLang="ko-KR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	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① 첫 번째 고별사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(13,31-14,31)</a:t>
            </a:r>
            <a:endParaRPr lang="ko-KR" altLang="en-US" sz="28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marL="508000" algn="just" fontAlgn="base">
              <a:lnSpc>
                <a:spcPct val="160000"/>
              </a:lnSpc>
              <a:tabLst>
                <a:tab pos="381000" algn="l"/>
              </a:tabLst>
            </a:pPr>
            <a:r>
              <a:rPr lang="ko-KR" altLang="en-US" sz="2800" kern="0" dirty="0">
                <a:solidFill>
                  <a:srgbClr val="000000"/>
                </a:solidFill>
                <a:latin typeface="함초롬바탕" panose="02030604000101010101" pitchFamily="18" charset="-127"/>
              </a:rPr>
              <a:t>	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② 두 번째 고별사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(15,1-16,4</a:t>
            </a:r>
            <a:r>
              <a:rPr lang="ko-KR" altLang="en-US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ㄱ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)</a:t>
            </a:r>
            <a:endParaRPr lang="ko-KR" altLang="en-US" sz="28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marL="508000" algn="just" fontAlgn="base">
              <a:lnSpc>
                <a:spcPct val="160000"/>
              </a:lnSpc>
              <a:tabLst>
                <a:tab pos="381000" algn="l"/>
              </a:tabLst>
            </a:pPr>
            <a:r>
              <a:rPr lang="ko-KR" altLang="en-US" sz="2800" kern="0" dirty="0">
                <a:solidFill>
                  <a:srgbClr val="000000"/>
                </a:solidFill>
                <a:latin typeface="함초롬바탕" panose="02030604000101010101" pitchFamily="18" charset="-127"/>
              </a:rPr>
              <a:t>	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③ 세 번째 고별사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(16,4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ㄴ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-33)</a:t>
            </a:r>
            <a:endParaRPr lang="ko-KR" altLang="en-US" sz="28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3249089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1DA1E62F-8A22-4C0C-B6C3-EA330BC5F3AB}"/>
              </a:ext>
            </a:extLst>
          </p:cNvPr>
          <p:cNvSpPr/>
          <p:nvPr/>
        </p:nvSpPr>
        <p:spPr>
          <a:xfrm>
            <a:off x="1924826" y="3190858"/>
            <a:ext cx="8342348" cy="10308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fontAlgn="base">
              <a:lnSpc>
                <a:spcPct val="160000"/>
              </a:lnSpc>
            </a:pPr>
            <a:r>
              <a:rPr lang="ko-KR" altLang="en-US" sz="4400" b="1" u="sng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휴먼옛체" panose="02030504000101010101" pitchFamily="18" charset="-127"/>
                <a:ea typeface="휴먼옛체" panose="02030504000101010101" pitchFamily="18" charset="-127"/>
              </a:rPr>
              <a:t>두 번째 고별사</a:t>
            </a:r>
            <a:r>
              <a:rPr lang="en-US" altLang="ko-KR" sz="4400" b="1" u="sng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휴먼옛체" panose="02030504000101010101" pitchFamily="18" charset="-127"/>
                <a:ea typeface="휴먼옛체" panose="02030504000101010101" pitchFamily="18" charset="-127"/>
              </a:rPr>
              <a:t>(</a:t>
            </a:r>
            <a:r>
              <a:rPr lang="ko-KR" altLang="en-US" sz="4400" b="1" u="sng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휴먼옛체" panose="02030504000101010101" pitchFamily="18" charset="-127"/>
                <a:ea typeface="휴먼옛체" panose="02030504000101010101" pitchFamily="18" charset="-127"/>
              </a:rPr>
              <a:t>요한 </a:t>
            </a:r>
            <a:r>
              <a:rPr lang="en-US" altLang="ko-KR" sz="4400" b="1" u="sng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휴먼옛체" panose="02030504000101010101" pitchFamily="18" charset="-127"/>
                <a:ea typeface="휴먼옛체" panose="02030504000101010101" pitchFamily="18" charset="-127"/>
              </a:rPr>
              <a:t>15,1-16,4a)</a:t>
            </a:r>
            <a:endParaRPr lang="ko-KR" altLang="en-US" sz="44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39776812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ko-KR" altLang="en-US" sz="7300" b="1" dirty="0"/>
              <a:t>두 번째 고별사</a:t>
            </a:r>
            <a:br>
              <a:rPr lang="en-US" altLang="ko-KR" sz="7300" b="1" dirty="0"/>
            </a:br>
            <a:r>
              <a:rPr lang="en-US" altLang="ko-KR" b="1" dirty="0"/>
              <a:t>(</a:t>
            </a:r>
            <a:r>
              <a:rPr lang="ko-KR" altLang="en-US" b="1" dirty="0"/>
              <a:t>요한복음 </a:t>
            </a:r>
            <a:r>
              <a:rPr lang="en-US" altLang="ko-KR" b="1" dirty="0"/>
              <a:t>15</a:t>
            </a:r>
            <a:r>
              <a:rPr lang="ko-KR" altLang="en-US" b="1" dirty="0"/>
              <a:t>장</a:t>
            </a:r>
            <a:r>
              <a:rPr lang="en-US" altLang="ko-KR" b="1" dirty="0"/>
              <a:t>)</a:t>
            </a:r>
            <a:endParaRPr lang="ko-KR" altLang="en-US" b="1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6000" y="755666"/>
            <a:ext cx="8000000" cy="534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187216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37" y="0"/>
            <a:ext cx="4894237" cy="3260785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1928" y="1498030"/>
            <a:ext cx="4762500" cy="3171825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460" y="3775943"/>
            <a:ext cx="5129148" cy="3582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869365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1329732" y="1048403"/>
            <a:ext cx="9341618" cy="49182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7620" algn="just" fontAlgn="base">
              <a:lnSpc>
                <a:spcPct val="160000"/>
              </a:lnSpc>
              <a:tabLst>
                <a:tab pos="345440" algn="l"/>
              </a:tabLst>
            </a:pP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예수님이 “나는 포도나무다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.”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라 말씀하시면서 가르침을 줄 수밖에 없었던 사연은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, 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그 당시 신자들이 </a:t>
            </a:r>
            <a:r>
              <a:rPr lang="ko-KR" altLang="en-US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유다교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회당에서  추방되는 것이 무서워서 그리스도교 신앙을 포기하고 있었기 때문이다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 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이런 상황에서 포도나무의 가지가 포도나무에    붙어 있어야만 살 듯이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, 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신자들도 예수님 안에 머물러 있어야만 살 수 있음을 알려준다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 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그로서 용기와 희망을 주기 위해서였다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 </a:t>
            </a:r>
            <a:endParaRPr lang="ko-KR" altLang="en-US" sz="28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63037463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2124973" y="1403008"/>
            <a:ext cx="9072113" cy="49182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98500" algn="just" fontAlgn="base">
              <a:lnSpc>
                <a:spcPct val="160000"/>
              </a:lnSpc>
              <a:tabLst>
                <a:tab pos="345440" algn="l"/>
              </a:tabLst>
            </a:pP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“나는 생명의 빵이다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.”(6,35-41)</a:t>
            </a:r>
            <a:endParaRPr lang="ko-KR" altLang="en-US" sz="28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marL="698500" algn="just" fontAlgn="base">
              <a:lnSpc>
                <a:spcPct val="160000"/>
              </a:lnSpc>
              <a:tabLst>
                <a:tab pos="345440" algn="l"/>
              </a:tabLst>
            </a:pP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“나는 세상의 빛이다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.”(8,12)</a:t>
            </a:r>
            <a:endParaRPr lang="ko-KR" altLang="en-US" sz="28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marL="698500" algn="just" fontAlgn="base">
              <a:lnSpc>
                <a:spcPct val="160000"/>
              </a:lnSpc>
              <a:tabLst>
                <a:tab pos="345440" algn="l"/>
              </a:tabLst>
            </a:pP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“나는 양의 문이다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.”(10,7-9)</a:t>
            </a:r>
            <a:endParaRPr lang="ko-KR" altLang="en-US" sz="28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marL="698500" algn="just" fontAlgn="base">
              <a:lnSpc>
                <a:spcPct val="160000"/>
              </a:lnSpc>
              <a:tabLst>
                <a:tab pos="345440" algn="l"/>
              </a:tabLst>
            </a:pP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“나는 착한 목자다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.”(10,11-14)</a:t>
            </a:r>
            <a:endParaRPr lang="ko-KR" altLang="en-US" sz="28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marL="698500" algn="just" fontAlgn="base">
              <a:lnSpc>
                <a:spcPct val="160000"/>
              </a:lnSpc>
              <a:tabLst>
                <a:tab pos="345440" algn="l"/>
              </a:tabLst>
            </a:pP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“나는 부활이요 생명이다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.”(11,25)</a:t>
            </a:r>
            <a:endParaRPr lang="ko-KR" altLang="en-US" sz="28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marL="698500" algn="just" fontAlgn="base">
              <a:lnSpc>
                <a:spcPct val="160000"/>
              </a:lnSpc>
              <a:tabLst>
                <a:tab pos="345440" algn="l"/>
              </a:tabLst>
            </a:pP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“나는 길이요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, 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진리요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, 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생명이다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.”(14,6) </a:t>
            </a:r>
            <a:endParaRPr lang="ko-KR" altLang="en-US" sz="28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indent="7620" algn="just" fontAlgn="base">
              <a:lnSpc>
                <a:spcPct val="160000"/>
              </a:lnSpc>
              <a:tabLst>
                <a:tab pos="345440" algn="l"/>
              </a:tabLst>
            </a:pPr>
            <a:r>
              <a:rPr lang="ko-KR" altLang="en-US" sz="2800" kern="0" dirty="0">
                <a:solidFill>
                  <a:srgbClr val="000000"/>
                </a:solidFill>
                <a:latin typeface="함초롬바탕" panose="02030604000101010101" pitchFamily="18" charset="-127"/>
              </a:rPr>
              <a:t>	    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“나는 포도나무다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.”(15,5)</a:t>
            </a:r>
            <a:endParaRPr lang="ko-KR" altLang="en-US" sz="28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2506742" y="335153"/>
            <a:ext cx="6885218" cy="8856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fontAlgn="base">
              <a:lnSpc>
                <a:spcPct val="160000"/>
              </a:lnSpc>
              <a:tabLst>
                <a:tab pos="345440" algn="l"/>
              </a:tabLst>
            </a:pPr>
            <a:r>
              <a:rPr lang="ko-KR" altLang="en-US" sz="36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일곱 번째 “나는 </a:t>
            </a:r>
            <a:r>
              <a:rPr lang="en-US" altLang="ko-KR" sz="3600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~ </a:t>
            </a:r>
            <a:r>
              <a:rPr lang="ko-KR" altLang="en-US" sz="36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이다”</a:t>
            </a:r>
            <a:r>
              <a:rPr lang="en-US" altLang="ko-KR" sz="36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(</a:t>
            </a:r>
            <a:r>
              <a:rPr lang="en-US" altLang="ko-KR" sz="3600" b="1" kern="0" dirty="0" err="1">
                <a:solidFill>
                  <a:srgbClr val="000000"/>
                </a:solidFill>
                <a:latin typeface="Bwgrkl" panose="02000400000000000000" pitchFamily="2" charset="0"/>
                <a:ea typeface="함초롬바탕" panose="02030604000101010101" pitchFamily="18" charset="-127"/>
              </a:rPr>
              <a:t>evgw</a:t>
            </a:r>
            <a:r>
              <a:rPr lang="en-US" altLang="ko-KR" sz="3600" b="1" kern="0" dirty="0">
                <a:solidFill>
                  <a:srgbClr val="000000"/>
                </a:solidFill>
                <a:latin typeface="Bwgrkl" panose="02000400000000000000" pitchFamily="2" charset="0"/>
                <a:ea typeface="함초롬바탕" panose="02030604000101010101" pitchFamily="18" charset="-127"/>
              </a:rPr>
              <a:t>, </a:t>
            </a:r>
            <a:r>
              <a:rPr lang="en-US" altLang="ko-KR" sz="3600" b="1" kern="0" dirty="0" err="1">
                <a:solidFill>
                  <a:srgbClr val="000000"/>
                </a:solidFill>
                <a:latin typeface="Bwgrkl" panose="02000400000000000000" pitchFamily="2" charset="0"/>
                <a:ea typeface="함초롬바탕" panose="02030604000101010101" pitchFamily="18" charset="-127"/>
              </a:rPr>
              <a:t>eivmi</a:t>
            </a:r>
            <a:r>
              <a:rPr lang="en-US" altLang="ko-KR" sz="3600" b="1" kern="0" dirty="0">
                <a:solidFill>
                  <a:srgbClr val="000000"/>
                </a:solidFill>
                <a:latin typeface="Bwgrkl" panose="02000400000000000000" pitchFamily="2" charset="0"/>
                <a:ea typeface="함초롬바탕" panose="02030604000101010101" pitchFamily="18" charset="-127"/>
              </a:rPr>
              <a:t>,</a:t>
            </a:r>
            <a:r>
              <a:rPr lang="en-US" altLang="ko-KR" sz="36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)</a:t>
            </a:r>
            <a:endParaRPr lang="ko-KR" altLang="en-US" sz="36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685861715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2542374" y="1090895"/>
            <a:ext cx="7159011" cy="7704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7620" algn="just" fontAlgn="base">
              <a:lnSpc>
                <a:spcPct val="160000"/>
              </a:lnSpc>
              <a:tabLst>
                <a:tab pos="345440" algn="l"/>
              </a:tabLst>
            </a:pPr>
            <a:r>
              <a:rPr lang="ko-KR" altLang="en-US" sz="32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요한복음 저자는 왜 일곱을 선호하는가</a:t>
            </a:r>
            <a:r>
              <a:rPr lang="en-US" altLang="ko-KR" sz="32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?</a:t>
            </a:r>
            <a:endParaRPr lang="ko-KR" altLang="en-US" sz="32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1176067" y="2453304"/>
            <a:ext cx="10314318" cy="21605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 fontAlgn="base">
              <a:lnSpc>
                <a:spcPct val="160000"/>
              </a:lnSpc>
              <a:buFont typeface="Arial" panose="020B0604020202020204" pitchFamily="34" charset="0"/>
              <a:buChar char="•"/>
              <a:tabLst>
                <a:tab pos="345440" algn="l"/>
              </a:tabLst>
            </a:pP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“나는 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~ 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이다”가 일곱 번</a:t>
            </a:r>
            <a:endParaRPr lang="en-US" altLang="ko-KR" sz="2800" b="1" kern="0" dirty="0">
              <a:solidFill>
                <a:srgbClr val="000000"/>
              </a:solidFill>
              <a:latin typeface="함초롬바탕" panose="02030604000101010101" pitchFamily="18" charset="-127"/>
              <a:ea typeface="함초롬바탕" panose="02030604000101010101" pitchFamily="18" charset="-127"/>
            </a:endParaRPr>
          </a:p>
          <a:p>
            <a:pPr marL="457200" indent="-457200" algn="just" fontAlgn="base">
              <a:lnSpc>
                <a:spcPct val="160000"/>
              </a:lnSpc>
              <a:buFont typeface="Arial" panose="020B0604020202020204" pitchFamily="34" charset="0"/>
              <a:buChar char="•"/>
              <a:tabLst>
                <a:tab pos="345440" algn="l"/>
              </a:tabLst>
            </a:pP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예수님이 행하신 표징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(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기적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)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이 일곱 개</a:t>
            </a:r>
            <a:endParaRPr lang="en-US" altLang="ko-KR" sz="2800" b="1" kern="0" dirty="0">
              <a:solidFill>
                <a:srgbClr val="000000"/>
              </a:solidFill>
              <a:latin typeface="함초롬바탕" panose="02030604000101010101" pitchFamily="18" charset="-127"/>
              <a:ea typeface="함초롬바탕" panose="02030604000101010101" pitchFamily="18" charset="-127"/>
            </a:endParaRPr>
          </a:p>
          <a:p>
            <a:pPr marL="457200" indent="-457200" algn="just" fontAlgn="base">
              <a:lnSpc>
                <a:spcPct val="160000"/>
              </a:lnSpc>
              <a:buFont typeface="Arial" panose="020B0604020202020204" pitchFamily="34" charset="0"/>
              <a:buChar char="•"/>
              <a:tabLst>
                <a:tab pos="345440" algn="l"/>
              </a:tabLst>
            </a:pPr>
            <a:r>
              <a:rPr lang="ko-KR" altLang="en-US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티베리아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호숫가에서 부활하신 예수님을 본 제자들은 일곱 명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</a:t>
            </a:r>
            <a:endParaRPr lang="ko-KR" altLang="en-US" sz="2800" b="1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69652939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526210" y="1287048"/>
            <a:ext cx="10739887" cy="4228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 fontAlgn="base">
              <a:lnSpc>
                <a:spcPct val="160000"/>
              </a:lnSpc>
              <a:buFont typeface="Wingdings" panose="05000000000000000000" pitchFamily="2" charset="2"/>
              <a:buChar char="l"/>
              <a:tabLst>
                <a:tab pos="355600" algn="l"/>
                <a:tab pos="367030" algn="l"/>
              </a:tabLst>
            </a:pPr>
            <a:r>
              <a:rPr lang="ko-KR" altLang="en-US" sz="2400" kern="0" dirty="0">
                <a:solidFill>
                  <a:srgbClr val="000000"/>
                </a:solidFill>
                <a:latin typeface="함초롬바탕" panose="02030604000101010101" pitchFamily="18" charset="-127"/>
              </a:rPr>
              <a:t>	</a:t>
            </a:r>
            <a:r>
              <a:rPr lang="ko-KR" altLang="en-US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예수님이 제자들에게 가르쳐주신 주의기도는 일곱 개의 청원으로 구성됨</a:t>
            </a:r>
            <a:endParaRPr lang="en-US" altLang="ko-KR" sz="2400" b="1" kern="0" dirty="0">
              <a:solidFill>
                <a:srgbClr val="000000"/>
              </a:solidFill>
              <a:latin typeface="함초롬바탕" panose="02030604000101010101" pitchFamily="18" charset="-127"/>
              <a:ea typeface="함초롬바탕" panose="02030604000101010101" pitchFamily="18" charset="-127"/>
            </a:endParaRPr>
          </a:p>
          <a:p>
            <a:pPr marL="342900" lvl="0" indent="-342900" algn="just" fontAlgn="base">
              <a:lnSpc>
                <a:spcPct val="160000"/>
              </a:lnSpc>
              <a:buFont typeface="Wingdings" panose="05000000000000000000" pitchFamily="2" charset="2"/>
              <a:buChar char="l"/>
              <a:tabLst>
                <a:tab pos="355600" algn="l"/>
                <a:tab pos="367030" algn="l"/>
              </a:tabLst>
            </a:pPr>
            <a:r>
              <a:rPr lang="ko-KR" altLang="en-US" sz="2400" kern="0" dirty="0">
                <a:solidFill>
                  <a:srgbClr val="000000"/>
                </a:solidFill>
                <a:latin typeface="함초롬바탕" panose="02030604000101010101" pitchFamily="18" charset="-127"/>
              </a:rPr>
              <a:t>	</a:t>
            </a:r>
            <a:r>
              <a:rPr lang="ko-KR" altLang="en-US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예수님이 운명하시기 전 십자가상에서 하셨던 말씀은 일곱 말씀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 </a:t>
            </a:r>
            <a:r>
              <a:rPr lang="ko-KR" altLang="en-US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그래서        가상칠언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(</a:t>
            </a:r>
            <a:r>
              <a:rPr lang="ko-KR" altLang="en-US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架上七言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)</a:t>
            </a:r>
            <a:r>
              <a:rPr lang="ko-KR" altLang="en-US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이라 함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</a:t>
            </a:r>
            <a:endParaRPr lang="ko-KR" altLang="en-US" sz="24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marL="342900" lvl="0" indent="-342900" algn="just" fontAlgn="base">
              <a:lnSpc>
                <a:spcPct val="160000"/>
              </a:lnSpc>
              <a:buFont typeface="Wingdings" panose="05000000000000000000" pitchFamily="2" charset="2"/>
              <a:buChar char="l"/>
              <a:tabLst>
                <a:tab pos="355600" algn="l"/>
                <a:tab pos="367030" algn="l"/>
              </a:tabLst>
            </a:pPr>
            <a:r>
              <a:rPr lang="ko-KR" altLang="en-US" sz="2400" kern="0" dirty="0">
                <a:solidFill>
                  <a:srgbClr val="000000"/>
                </a:solidFill>
                <a:latin typeface="함초롬바탕" panose="02030604000101010101" pitchFamily="18" charset="-127"/>
              </a:rPr>
              <a:t>	</a:t>
            </a:r>
            <a:r>
              <a:rPr lang="ko-KR" altLang="en-US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예루살렘 초대교회에서 식량배급을 위하여 뽑힌 봉사자는 일곱 명</a:t>
            </a:r>
            <a:endParaRPr lang="en-US" altLang="ko-KR" sz="2400" b="1" kern="0" dirty="0">
              <a:solidFill>
                <a:srgbClr val="000000"/>
              </a:solidFill>
              <a:latin typeface="함초롬바탕" panose="02030604000101010101" pitchFamily="18" charset="-127"/>
              <a:ea typeface="함초롬바탕" panose="02030604000101010101" pitchFamily="18" charset="-127"/>
            </a:endParaRPr>
          </a:p>
          <a:p>
            <a:pPr marL="342900" lvl="0" indent="-342900" algn="just" fontAlgn="base">
              <a:lnSpc>
                <a:spcPct val="160000"/>
              </a:lnSpc>
              <a:buFont typeface="Wingdings" panose="05000000000000000000" pitchFamily="2" charset="2"/>
              <a:buChar char="l"/>
              <a:tabLst>
                <a:tab pos="355600" algn="l"/>
                <a:tab pos="367030" algn="l"/>
              </a:tabLst>
            </a:pPr>
            <a:r>
              <a:rPr lang="ko-KR" altLang="en-US" sz="2400" kern="0" dirty="0">
                <a:solidFill>
                  <a:srgbClr val="000000"/>
                </a:solidFill>
                <a:latin typeface="함초롬바탕" panose="02030604000101010101" pitchFamily="18" charset="-127"/>
              </a:rPr>
              <a:t>	</a:t>
            </a:r>
            <a:r>
              <a:rPr lang="ko-KR" altLang="en-US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요한묵시록에서 부활하신 예수님이 소아시아에 있는 일곱 교회들에게 편지를 보내심</a:t>
            </a:r>
            <a:endParaRPr lang="en-US" altLang="ko-KR" sz="2400" b="1" kern="0" dirty="0">
              <a:solidFill>
                <a:srgbClr val="000000"/>
              </a:solidFill>
              <a:latin typeface="함초롬바탕" panose="02030604000101010101" pitchFamily="18" charset="-127"/>
              <a:ea typeface="함초롬바탕" panose="02030604000101010101" pitchFamily="18" charset="-127"/>
            </a:endParaRPr>
          </a:p>
          <a:p>
            <a:pPr marL="342900" lvl="0" indent="-342900" algn="just" fontAlgn="base">
              <a:lnSpc>
                <a:spcPct val="160000"/>
              </a:lnSpc>
              <a:buFont typeface="Wingdings" panose="05000000000000000000" pitchFamily="2" charset="2"/>
              <a:buChar char="l"/>
              <a:tabLst>
                <a:tab pos="355600" algn="l"/>
                <a:tab pos="367030" algn="l"/>
              </a:tabLst>
            </a:pPr>
            <a:r>
              <a:rPr lang="ko-KR" altLang="en-US" sz="2400" kern="0" dirty="0">
                <a:solidFill>
                  <a:srgbClr val="000000"/>
                </a:solidFill>
                <a:latin typeface="함초롬바탕" panose="02030604000101010101" pitchFamily="18" charset="-127"/>
              </a:rPr>
              <a:t>	</a:t>
            </a:r>
            <a:r>
              <a:rPr lang="ko-KR" altLang="en-US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예수님께서 교회 안에 준 성사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(</a:t>
            </a:r>
            <a:r>
              <a:rPr lang="ko-KR" altLang="en-US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聖事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)</a:t>
            </a:r>
            <a:r>
              <a:rPr lang="ko-KR" altLang="en-US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는 일곱 개의 성사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,</a:t>
            </a:r>
            <a:r>
              <a:rPr lang="ko-KR" altLang="en-US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곧 칠성사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(</a:t>
            </a:r>
            <a:r>
              <a:rPr lang="ko-KR" altLang="en-US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七聖事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) </a:t>
            </a:r>
            <a:endParaRPr lang="ko-KR" altLang="en-US" sz="24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1240676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931817" y="613379"/>
            <a:ext cx="10293532" cy="56076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98500" marR="383540" algn="just" fontAlgn="base">
              <a:lnSpc>
                <a:spcPct val="160000"/>
              </a:lnSpc>
            </a:pP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“저에게 이런 질문을 던지는 당신에게 정말로 중요한 것은 사실 제 견해가 아닐 것입니다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 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제가 당신에게 질문합니다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 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당신은 어떤 견해가 올바르다고 생각하십니까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? 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그리고 제가 부탁하고 싶은 것은 이것입니다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 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당신이 어떤 견해를 갖고 있든지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, 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이 세상에서 다양한 종교를 믿는 다른 사람들과    함께 일하고 함께 살아가기 위해서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, 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서로의 종교를 존중하고 이해하는 태도를 </a:t>
            </a:r>
            <a:r>
              <a:rPr lang="ko-KR" altLang="en-US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가져야한다는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점입니다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.”(Charles Kimbal1)</a:t>
            </a:r>
            <a:endParaRPr lang="ko-KR" altLang="en-US" sz="2800" b="1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86081243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1126027" y="1582601"/>
            <a:ext cx="9767417" cy="29484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 algn="just" fontAlgn="base">
              <a:lnSpc>
                <a:spcPct val="160000"/>
              </a:lnSpc>
              <a:buFont typeface="Arial" panose="020B0604020202020204" pitchFamily="34" charset="0"/>
              <a:buChar char="•"/>
              <a:tabLst>
                <a:tab pos="355600" algn="l"/>
                <a:tab pos="367030" algn="l"/>
              </a:tabLst>
            </a:pPr>
            <a:r>
              <a:rPr lang="en-US" altLang="ko-KR" sz="2800" b="1" kern="0" dirty="0">
                <a:solidFill>
                  <a:srgbClr val="000000"/>
                </a:solidFill>
                <a:latin typeface="+mn-ea"/>
              </a:rPr>
              <a:t>7</a:t>
            </a:r>
            <a:r>
              <a:rPr lang="ko-KR" altLang="en-US" sz="2800" b="1" kern="0" dirty="0">
                <a:solidFill>
                  <a:srgbClr val="000000"/>
                </a:solidFill>
                <a:latin typeface="+mn-ea"/>
              </a:rPr>
              <a:t>이란 숫자는 완전수 충만함의 수</a:t>
            </a:r>
            <a:endParaRPr lang="en-US" altLang="ko-KR" sz="2800" b="1" kern="0" dirty="0">
              <a:solidFill>
                <a:srgbClr val="000000"/>
              </a:solidFill>
              <a:latin typeface="+mn-ea"/>
            </a:endParaRPr>
          </a:p>
          <a:p>
            <a:pPr marL="457200" indent="-457200" algn="just" fontAlgn="base">
              <a:lnSpc>
                <a:spcPct val="160000"/>
              </a:lnSpc>
              <a:buFont typeface="Arial" panose="020B0604020202020204" pitchFamily="34" charset="0"/>
              <a:buChar char="•"/>
              <a:tabLst>
                <a:tab pos="355600" algn="l"/>
                <a:tab pos="367030" algn="l"/>
              </a:tabLst>
            </a:pPr>
            <a:endParaRPr lang="en-US" altLang="ko-KR" sz="2800" b="1" kern="0" spc="0" dirty="0">
              <a:solidFill>
                <a:srgbClr val="000000"/>
              </a:solidFill>
              <a:effectLst/>
              <a:latin typeface="+mn-ea"/>
            </a:endParaRPr>
          </a:p>
          <a:p>
            <a:pPr marL="457200" indent="-457200" algn="just" fontAlgn="base">
              <a:lnSpc>
                <a:spcPct val="160000"/>
              </a:lnSpc>
              <a:buFont typeface="Arial" panose="020B0604020202020204" pitchFamily="34" charset="0"/>
              <a:buChar char="•"/>
              <a:tabLst>
                <a:tab pos="355600" algn="l"/>
                <a:tab pos="367030" algn="l"/>
              </a:tabLst>
            </a:pPr>
            <a:r>
              <a:rPr lang="en-US" altLang="ko-KR" sz="2800" b="1" dirty="0">
                <a:latin typeface="+mn-ea"/>
              </a:rPr>
              <a:t>7</a:t>
            </a:r>
            <a:r>
              <a:rPr lang="ko-KR" altLang="en-US" sz="2800" b="1" dirty="0">
                <a:latin typeface="+mn-ea"/>
              </a:rPr>
              <a:t>이란 숫자는 인간의 뇌가 가장 편하게 기억할 수 용량임</a:t>
            </a:r>
            <a:endParaRPr lang="ko-KR" altLang="en-US" sz="2800" dirty="0">
              <a:latin typeface="+mn-ea"/>
            </a:endParaRPr>
          </a:p>
          <a:p>
            <a:pPr algn="just" fontAlgn="base">
              <a:lnSpc>
                <a:spcPct val="160000"/>
              </a:lnSpc>
              <a:tabLst>
                <a:tab pos="355600" algn="l"/>
                <a:tab pos="367030" algn="l"/>
              </a:tabLst>
            </a:pPr>
            <a:endParaRPr lang="ko-KR" altLang="en-US" sz="32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977454685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4975799" y="1962163"/>
            <a:ext cx="2067874" cy="12365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7620" algn="just" fontAlgn="base">
              <a:lnSpc>
                <a:spcPct val="160000"/>
              </a:lnSpc>
              <a:tabLst>
                <a:tab pos="345440" algn="l"/>
              </a:tabLst>
            </a:pPr>
            <a:r>
              <a:rPr lang="en-US" altLang="ko-KR" sz="5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64521</a:t>
            </a:r>
            <a:endParaRPr lang="en-US" altLang="ko-KR" sz="54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226034150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4072546" y="2376232"/>
            <a:ext cx="3943387" cy="12365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7620" algn="just" fontAlgn="base">
              <a:lnSpc>
                <a:spcPct val="160000"/>
              </a:lnSpc>
              <a:tabLst>
                <a:tab pos="345440" algn="l"/>
              </a:tabLst>
            </a:pPr>
            <a:r>
              <a:rPr lang="en-US" altLang="ko-KR" sz="5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4738279216</a:t>
            </a:r>
            <a:endParaRPr lang="en-US" altLang="ko-KR" sz="5400" b="1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  <a:ea typeface="함초롬바탕" panose="020306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16177390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2202043" y="531343"/>
            <a:ext cx="3089307" cy="9787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fontAlgn="base">
              <a:lnSpc>
                <a:spcPct val="160000"/>
              </a:lnSpc>
              <a:tabLst>
                <a:tab pos="345440" algn="l"/>
                <a:tab pos="350520" algn="l"/>
                <a:tab pos="359410" algn="l"/>
              </a:tabLst>
            </a:pPr>
            <a:r>
              <a:rPr lang="en-US" altLang="ko-KR" sz="3600" b="1" kern="0" dirty="0">
                <a:solidFill>
                  <a:srgbClr val="000000"/>
                </a:solidFill>
                <a:latin typeface="함초롬바탕" panose="02030604000101010101" pitchFamily="18" charset="-128"/>
                <a:ea typeface="함초롬바탕" panose="02030604000101010101" pitchFamily="18" charset="-128"/>
              </a:rPr>
              <a:t>George Miller</a:t>
            </a:r>
            <a:endParaRPr lang="en-US" altLang="ko-KR" sz="3600" b="1" kern="0" dirty="0">
              <a:solidFill>
                <a:srgbClr val="000000"/>
              </a:solidFill>
              <a:latin typeface="함초롬바탕" panose="02030604000101010101" pitchFamily="18" charset="-128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953" y="2141294"/>
            <a:ext cx="7569820" cy="4259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802707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935026" y="2708033"/>
            <a:ext cx="10094259" cy="17382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lnSpc>
                <a:spcPct val="160000"/>
              </a:lnSpc>
              <a:tabLst>
                <a:tab pos="345440" algn="l"/>
              </a:tabLst>
            </a:pPr>
            <a:r>
              <a:rPr lang="ko-KR" altLang="en-US" sz="36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선택할 것이 많으면 많을수록 </a:t>
            </a:r>
            <a:endParaRPr lang="en-US" altLang="ko-KR" sz="3600" b="1" kern="0" dirty="0">
              <a:solidFill>
                <a:srgbClr val="000000"/>
              </a:solidFill>
              <a:latin typeface="함초롬바탕" panose="02030604000101010101" pitchFamily="18" charset="-127"/>
              <a:ea typeface="함초롬바탕" panose="02030604000101010101" pitchFamily="18" charset="-127"/>
            </a:endParaRPr>
          </a:p>
          <a:p>
            <a:pPr algn="ctr" fontAlgn="base">
              <a:lnSpc>
                <a:spcPct val="160000"/>
              </a:lnSpc>
              <a:tabLst>
                <a:tab pos="345440" algn="l"/>
              </a:tabLst>
            </a:pPr>
            <a:r>
              <a:rPr lang="ko-KR" altLang="en-US" sz="36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우리는 더 행복감을 느낄까</a:t>
            </a:r>
            <a:r>
              <a:rPr lang="en-US" altLang="ko-KR" sz="36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? </a:t>
            </a:r>
            <a:endParaRPr lang="ko-KR" altLang="en-US" sz="3600" b="1" kern="0" spc="0" dirty="0">
              <a:solidFill>
                <a:srgbClr val="000000"/>
              </a:solidFill>
              <a:effectLst/>
              <a:latin typeface="바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16719526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2467493" y="2291263"/>
            <a:ext cx="10399060" cy="1372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60000"/>
              </a:lnSpc>
              <a:tabLst>
                <a:tab pos="345440" algn="l"/>
              </a:tabLst>
            </a:pP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7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종의 잼을 시식한 사람들의 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30%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가 잼을 사 감</a:t>
            </a:r>
            <a:endParaRPr lang="en-US" altLang="ko-KR" sz="2800" b="1" kern="0" dirty="0">
              <a:solidFill>
                <a:srgbClr val="000000"/>
              </a:solidFill>
              <a:latin typeface="함초롬바탕" panose="02030604000101010101" pitchFamily="18" charset="-127"/>
              <a:ea typeface="함초롬바탕" panose="02030604000101010101" pitchFamily="18" charset="-127"/>
            </a:endParaRPr>
          </a:p>
          <a:p>
            <a:pPr algn="just" fontAlgn="base">
              <a:lnSpc>
                <a:spcPct val="160000"/>
              </a:lnSpc>
              <a:tabLst>
                <a:tab pos="345440" algn="l"/>
              </a:tabLst>
            </a:pP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24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종을 시식해본 사람들은 단 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3%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만 구매함</a:t>
            </a:r>
            <a:endParaRPr lang="ko-KR" altLang="en-US" sz="2800" b="1" kern="0" spc="0" dirty="0">
              <a:solidFill>
                <a:srgbClr val="000000"/>
              </a:solidFill>
              <a:effectLst/>
              <a:latin typeface="바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064784105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1406137" y="1555428"/>
            <a:ext cx="8804694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62000" marR="383540" algn="ctr" fontAlgn="base">
              <a:lnSpc>
                <a:spcPct val="160000"/>
              </a:lnSpc>
              <a:tabLst>
                <a:tab pos="345440" algn="l"/>
              </a:tabLst>
            </a:pPr>
            <a:r>
              <a:rPr lang="ko-KR" altLang="en-US" sz="36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“</a:t>
            </a:r>
            <a:r>
              <a:rPr lang="ko-KR" altLang="en-US" sz="3600" kern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나는 </a:t>
            </a:r>
            <a:r>
              <a:rPr lang="ko-KR" altLang="en-US" sz="3600" kern="0" dirty="0" err="1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참포도나무다</a:t>
            </a:r>
            <a:r>
              <a:rPr lang="en-US" altLang="ko-KR" sz="36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.”(15,1) </a:t>
            </a:r>
            <a:endParaRPr lang="ko-KR" altLang="en-US" sz="36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903414495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554965" y="945807"/>
            <a:ext cx="10728385" cy="4228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98500" marR="383540" algn="just" fontAlgn="base">
              <a:lnSpc>
                <a:spcPct val="160000"/>
              </a:lnSpc>
              <a:tabLst>
                <a:tab pos="345440" algn="l"/>
              </a:tabLst>
            </a:pPr>
            <a:r>
              <a:rPr lang="ko-KR" altLang="en-US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“특종 포도나무를 </a:t>
            </a:r>
            <a:r>
              <a:rPr lang="ko-KR" altLang="en-US" sz="2400" b="1" kern="0" dirty="0" err="1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진종으로</a:t>
            </a:r>
            <a:r>
              <a:rPr lang="ko-KR" altLang="en-US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 골라 심었는데 너는 품질이 나쁜 잡종으로 변하였구나</a:t>
            </a:r>
            <a:r>
              <a:rPr lang="en-US" altLang="ko-KR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.”(</a:t>
            </a:r>
            <a:r>
              <a:rPr lang="ko-KR" altLang="en-US" sz="2400" b="1" kern="0" dirty="0" err="1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예레</a:t>
            </a:r>
            <a:r>
              <a:rPr lang="ko-KR" altLang="en-US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 </a:t>
            </a:r>
            <a:r>
              <a:rPr lang="en-US" altLang="ko-KR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2,21) </a:t>
            </a:r>
          </a:p>
          <a:p>
            <a:pPr marL="698500" marR="383540" algn="just" fontAlgn="base">
              <a:lnSpc>
                <a:spcPct val="160000"/>
              </a:lnSpc>
              <a:tabLst>
                <a:tab pos="345440" algn="l"/>
              </a:tabLst>
            </a:pPr>
            <a:endParaRPr lang="ko-KR" altLang="en-US" sz="24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marL="698500" marR="383540" algn="just" fontAlgn="base">
              <a:lnSpc>
                <a:spcPct val="160000"/>
              </a:lnSpc>
              <a:tabLst>
                <a:tab pos="345440" algn="l"/>
              </a:tabLst>
            </a:pPr>
            <a:r>
              <a:rPr lang="ko-KR" altLang="en-US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“예루살렘 시민들아</a:t>
            </a:r>
            <a:r>
              <a:rPr lang="en-US" altLang="ko-KR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! </a:t>
            </a:r>
            <a:r>
              <a:rPr lang="ko-KR" altLang="en-US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유다 백성들아</a:t>
            </a:r>
            <a:r>
              <a:rPr lang="en-US" altLang="ko-KR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! </a:t>
            </a:r>
            <a:r>
              <a:rPr lang="ko-KR" altLang="en-US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이제 나와 포도밭 사이를 판가름하여라</a:t>
            </a:r>
            <a:r>
              <a:rPr lang="en-US" altLang="ko-KR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. </a:t>
            </a:r>
            <a:r>
              <a:rPr lang="ko-KR" altLang="en-US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내가 포도밭을 위하여 무슨 일을 더 해야 한단 말인가</a:t>
            </a:r>
            <a:r>
              <a:rPr lang="en-US" altLang="ko-KR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? </a:t>
            </a:r>
            <a:r>
              <a:rPr lang="ko-KR" altLang="en-US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내가  해주지 않은 것이 무엇이 있는가</a:t>
            </a:r>
            <a:r>
              <a:rPr lang="en-US" altLang="ko-KR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? </a:t>
            </a:r>
            <a:r>
              <a:rPr lang="ko-KR" altLang="en-US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포도가 송이송이 맺을까 했는데 어찌하여 </a:t>
            </a:r>
            <a:r>
              <a:rPr lang="ko-KR" altLang="en-US" sz="2400" b="1" kern="0" dirty="0" err="1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들포도가</a:t>
            </a:r>
            <a:r>
              <a:rPr lang="ko-KR" altLang="en-US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 열렸는가</a:t>
            </a:r>
            <a:r>
              <a:rPr lang="en-US" altLang="ko-KR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?”(</a:t>
            </a:r>
            <a:r>
              <a:rPr lang="ko-KR" altLang="en-US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이사 </a:t>
            </a:r>
            <a:r>
              <a:rPr lang="en-US" altLang="ko-KR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5,3-4) </a:t>
            </a:r>
            <a:endParaRPr lang="ko-KR" altLang="en-US" sz="24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463875792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3015485" y="1753456"/>
            <a:ext cx="6096000" cy="2346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base">
              <a:lnSpc>
                <a:spcPct val="160000"/>
              </a:lnSpc>
              <a:tabLst>
                <a:tab pos="345440" algn="l"/>
              </a:tabLst>
            </a:pPr>
            <a:r>
              <a:rPr lang="ko-KR" altLang="en-US" sz="32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포도재배자가 </a:t>
            </a:r>
            <a:endParaRPr lang="en-US" altLang="ko-KR" sz="3200" b="1" kern="0" dirty="0">
              <a:solidFill>
                <a:srgbClr val="000000"/>
              </a:solidFill>
              <a:latin typeface="함초롬바탕" panose="02030604000101010101" pitchFamily="18" charset="-127"/>
              <a:ea typeface="함초롬바탕" panose="02030604000101010101" pitchFamily="18" charset="-127"/>
            </a:endParaRPr>
          </a:p>
          <a:p>
            <a:pPr algn="ctr" fontAlgn="base">
              <a:lnSpc>
                <a:spcPct val="160000"/>
              </a:lnSpc>
              <a:tabLst>
                <a:tab pos="345440" algn="l"/>
              </a:tabLst>
            </a:pPr>
            <a:r>
              <a:rPr lang="ko-KR" altLang="en-US" sz="32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가지 잘라 버리기와 </a:t>
            </a:r>
            <a:endParaRPr lang="en-US" altLang="ko-KR" sz="3200" b="1" kern="0" dirty="0">
              <a:solidFill>
                <a:srgbClr val="000000"/>
              </a:solidFill>
              <a:latin typeface="함초롬바탕" panose="02030604000101010101" pitchFamily="18" charset="-127"/>
              <a:ea typeface="함초롬바탕" panose="02030604000101010101" pitchFamily="18" charset="-127"/>
            </a:endParaRPr>
          </a:p>
          <a:p>
            <a:pPr algn="ctr" fontAlgn="base">
              <a:lnSpc>
                <a:spcPct val="160000"/>
              </a:lnSpc>
              <a:tabLst>
                <a:tab pos="345440" algn="l"/>
              </a:tabLst>
            </a:pPr>
            <a:r>
              <a:rPr lang="ko-KR" altLang="en-US" sz="32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가지 손질하기를 하는 이유</a:t>
            </a:r>
            <a:r>
              <a:rPr lang="en-US" altLang="ko-KR" sz="32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?</a:t>
            </a:r>
            <a:endParaRPr lang="ko-KR" altLang="en-US" sz="32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52461817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3569840" y="1664031"/>
            <a:ext cx="4730782" cy="24560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fontAlgn="base">
              <a:lnSpc>
                <a:spcPct val="160000"/>
              </a:lnSpc>
              <a:tabLst>
                <a:tab pos="345440" algn="l"/>
              </a:tabLst>
            </a:pPr>
            <a:r>
              <a:rPr lang="ko-KR" altLang="en-US" sz="32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가지 잘라버리기에 대해서</a:t>
            </a:r>
            <a:endParaRPr lang="en-US" altLang="ko-KR" sz="3200" b="1" kern="0" dirty="0">
              <a:solidFill>
                <a:srgbClr val="000000"/>
              </a:solidFill>
              <a:latin typeface="함초롬바탕" panose="02030604000101010101" pitchFamily="18" charset="-127"/>
              <a:ea typeface="함초롬바탕" panose="02030604000101010101" pitchFamily="18" charset="-127"/>
            </a:endParaRPr>
          </a:p>
          <a:p>
            <a:pPr algn="just" fontAlgn="base">
              <a:lnSpc>
                <a:spcPct val="160000"/>
              </a:lnSpc>
              <a:tabLst>
                <a:tab pos="345440" algn="l"/>
              </a:tabLst>
            </a:pPr>
            <a:endParaRPr lang="en-US" altLang="ko-KR" sz="3200" b="1" kern="0" dirty="0">
              <a:solidFill>
                <a:srgbClr val="000000"/>
              </a:solidFill>
              <a:latin typeface="함초롬바탕" panose="02030604000101010101" pitchFamily="18" charset="-127"/>
              <a:ea typeface="함초롬바탕" panose="02030604000101010101" pitchFamily="18" charset="-127"/>
            </a:endParaRPr>
          </a:p>
          <a:p>
            <a:pPr algn="just" fontAlgn="base">
              <a:lnSpc>
                <a:spcPct val="160000"/>
              </a:lnSpc>
              <a:tabLst>
                <a:tab pos="345440" algn="l"/>
              </a:tabLst>
            </a:pPr>
            <a:endParaRPr lang="en-US" altLang="ko-KR" sz="3200" b="1" kern="0" dirty="0">
              <a:solidFill>
                <a:srgbClr val="000000"/>
              </a:solidFill>
              <a:latin typeface="함초롬바탕" panose="02030604000101010101" pitchFamily="18" charset="-127"/>
              <a:ea typeface="함초롬바탕" panose="020306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2963343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1402080" y="1481419"/>
            <a:ext cx="9204960" cy="21605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60000"/>
              </a:lnSpc>
            </a:pP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“나를 통하지 않고서는 아무도 </a:t>
            </a:r>
            <a:r>
              <a:rPr lang="ko-KR" altLang="en-US" sz="2800" b="1" u="sng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함초롬바탕" panose="02030604000101010101" pitchFamily="18" charset="-127"/>
                <a:ea typeface="함초롬바탕" panose="02030604000101010101" pitchFamily="18" charset="-127"/>
              </a:rPr>
              <a:t>하느님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께로 갈 수 없다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.” (</a:t>
            </a:r>
            <a:r>
              <a:rPr lang="en-US" altLang="ko-KR" sz="2800" b="1" dirty="0"/>
              <a:t>X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)</a:t>
            </a:r>
          </a:p>
          <a:p>
            <a:pPr algn="just" fontAlgn="base">
              <a:lnSpc>
                <a:spcPct val="160000"/>
              </a:lnSpc>
            </a:pPr>
            <a:endParaRPr lang="en-US" altLang="ko-KR" sz="2800" b="1" kern="0" dirty="0">
              <a:solidFill>
                <a:srgbClr val="000000"/>
              </a:solidFill>
              <a:latin typeface="함초롬바탕" panose="02030604000101010101" pitchFamily="18" charset="-127"/>
              <a:ea typeface="함초롬바탕" panose="02030604000101010101" pitchFamily="18" charset="-127"/>
            </a:endParaRPr>
          </a:p>
          <a:p>
            <a:pPr algn="just" fontAlgn="base">
              <a:lnSpc>
                <a:spcPct val="160000"/>
              </a:lnSpc>
            </a:pP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“나를 통하지 않고서는 아무도 </a:t>
            </a:r>
            <a:r>
              <a:rPr lang="ko-KR" altLang="en-US" sz="2800" b="1" u="sng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함초롬바탕" panose="02030604000101010101" pitchFamily="18" charset="-127"/>
                <a:ea typeface="함초롬바탕" panose="02030604000101010101" pitchFamily="18" charset="-127"/>
              </a:rPr>
              <a:t>아버지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께로 갈 수 없다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.” (</a:t>
            </a:r>
            <a:r>
              <a:rPr lang="en-US" altLang="ko-KR" sz="2800" b="1" dirty="0"/>
              <a:t>O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)</a:t>
            </a:r>
            <a:endParaRPr lang="ko-KR" altLang="en-US" sz="2800" b="1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525230536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496" y="34731"/>
            <a:ext cx="9144000" cy="6089904"/>
          </a:xfrm>
          <a:prstGeom prst="rect">
            <a:avLst/>
          </a:prstGeom>
        </p:spPr>
      </p:pic>
      <p:sp>
        <p:nvSpPr>
          <p:cNvPr id="3" name="직사각형 2"/>
          <p:cNvSpPr/>
          <p:nvPr/>
        </p:nvSpPr>
        <p:spPr>
          <a:xfrm>
            <a:off x="4079776" y="5943600"/>
            <a:ext cx="4824536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ko-KR" sz="2400" dirty="0"/>
              <a:t>Sevenhill Cellars</a:t>
            </a:r>
            <a:r>
              <a:rPr lang="ko-KR" altLang="en-US" sz="2400" dirty="0"/>
              <a:t>의 포도밭</a:t>
            </a:r>
          </a:p>
        </p:txBody>
      </p:sp>
    </p:spTree>
    <p:extLst>
      <p:ext uri="{BB962C8B-B14F-4D97-AF65-F5344CB8AC3E}">
        <p14:creationId xmlns:p14="http://schemas.microsoft.com/office/powerpoint/2010/main" val="773981133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685" y="404664"/>
            <a:ext cx="5062179" cy="3670080"/>
          </a:xfrm>
          <a:prstGeom prst="rect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</p:pic>
      <p:sp>
        <p:nvSpPr>
          <p:cNvPr id="4" name="직사각형 3"/>
          <p:cNvSpPr/>
          <p:nvPr/>
        </p:nvSpPr>
        <p:spPr>
          <a:xfrm>
            <a:off x="1646467" y="4813848"/>
            <a:ext cx="6336704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ko-KR" sz="2800" b="1" dirty="0"/>
              <a:t>Sevenhill Cellars</a:t>
            </a:r>
            <a:r>
              <a:rPr lang="ko-KR" altLang="en-US" sz="2800" b="1" dirty="0"/>
              <a:t>의 상표와 </a:t>
            </a:r>
            <a:endParaRPr lang="en-US" altLang="ko-KR" sz="2800" b="1" dirty="0"/>
          </a:p>
          <a:p>
            <a:pPr algn="ctr"/>
            <a:r>
              <a:rPr lang="en-US" altLang="ko-KR" sz="2800" b="1" dirty="0"/>
              <a:t>180</a:t>
            </a:r>
            <a:r>
              <a:rPr lang="ko-KR" altLang="en-US" sz="2800" b="1" dirty="0"/>
              <a:t>달러 포도주</a:t>
            </a: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8771292" y="-52536"/>
            <a:ext cx="10540683" cy="399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025" name="_x355382224" descr="EMB00001e8c6f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1293" y="404664"/>
            <a:ext cx="1418166" cy="6248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4323526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3685016" y="2498043"/>
            <a:ext cx="4339650" cy="8802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fontAlgn="base">
              <a:lnSpc>
                <a:spcPct val="160000"/>
              </a:lnSpc>
              <a:spcAft>
                <a:spcPts val="400"/>
              </a:spcAft>
              <a:tabLst>
                <a:tab pos="345440" algn="l"/>
              </a:tabLst>
            </a:pPr>
            <a:r>
              <a:rPr lang="ko-KR" altLang="en-US" sz="32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가지 손질하기에 대해서</a:t>
            </a:r>
            <a:endParaRPr lang="ko-KR" altLang="en-US" sz="32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480649687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4697714" y="1292242"/>
            <a:ext cx="1771639" cy="24560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fontAlgn="base">
              <a:lnSpc>
                <a:spcPct val="160000"/>
              </a:lnSpc>
              <a:tabLst>
                <a:tab pos="345440" algn="l"/>
              </a:tabLst>
            </a:pPr>
            <a:r>
              <a:rPr lang="en-US" altLang="ko-KR" sz="4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450</a:t>
            </a:r>
            <a:r>
              <a:rPr lang="ko-KR" altLang="en-US" sz="4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알</a:t>
            </a:r>
            <a:endParaRPr lang="en-US" altLang="ko-KR" sz="4800" b="1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  <a:ea typeface="함초롬바탕" panose="02030604000101010101" pitchFamily="18" charset="-127"/>
            </a:endParaRPr>
          </a:p>
          <a:p>
            <a:pPr algn="just" fontAlgn="base">
              <a:lnSpc>
                <a:spcPct val="160000"/>
              </a:lnSpc>
              <a:tabLst>
                <a:tab pos="345440" algn="l"/>
              </a:tabLst>
            </a:pPr>
            <a:r>
              <a:rPr lang="en-US" altLang="ko-KR" sz="4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100</a:t>
            </a:r>
            <a:r>
              <a:rPr lang="ko-KR" altLang="en-US" sz="4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알</a:t>
            </a:r>
            <a:endParaRPr lang="ko-KR" altLang="en-US" sz="4800" b="1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68792656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3078146" y="1995091"/>
            <a:ext cx="6096000" cy="26279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base">
              <a:lnSpc>
                <a:spcPct val="160000"/>
              </a:lnSpc>
              <a:tabLst>
                <a:tab pos="345440" algn="l"/>
              </a:tabLst>
            </a:pPr>
            <a:r>
              <a:rPr lang="ko-KR" altLang="en-US" sz="36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우리의 신앙생활에도 </a:t>
            </a:r>
            <a:endParaRPr lang="en-US" altLang="ko-KR" sz="3600" b="1" kern="0" dirty="0">
              <a:solidFill>
                <a:srgbClr val="000000"/>
              </a:solidFill>
              <a:latin typeface="함초롬바탕" panose="02030604000101010101" pitchFamily="18" charset="-127"/>
              <a:ea typeface="함초롬바탕" panose="02030604000101010101" pitchFamily="18" charset="-127"/>
            </a:endParaRPr>
          </a:p>
          <a:p>
            <a:pPr algn="ctr" fontAlgn="base">
              <a:lnSpc>
                <a:spcPct val="160000"/>
              </a:lnSpc>
              <a:tabLst>
                <a:tab pos="345440" algn="l"/>
              </a:tabLst>
            </a:pPr>
            <a:r>
              <a:rPr lang="ko-KR" altLang="en-US" sz="36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끝임 없이 </a:t>
            </a:r>
            <a:endParaRPr lang="en-US" altLang="ko-KR" sz="3600" b="1" kern="0" dirty="0">
              <a:solidFill>
                <a:srgbClr val="000000"/>
              </a:solidFill>
              <a:latin typeface="함초롬바탕" panose="02030604000101010101" pitchFamily="18" charset="-127"/>
              <a:ea typeface="함초롬바탕" panose="02030604000101010101" pitchFamily="18" charset="-127"/>
            </a:endParaRPr>
          </a:p>
          <a:p>
            <a:pPr algn="ctr" fontAlgn="base">
              <a:lnSpc>
                <a:spcPct val="160000"/>
              </a:lnSpc>
              <a:tabLst>
                <a:tab pos="345440" algn="l"/>
              </a:tabLst>
            </a:pPr>
            <a:r>
              <a:rPr lang="ko-KR" altLang="en-US" sz="36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가지 손질하기가 필요하다</a:t>
            </a:r>
            <a:endParaRPr lang="ko-KR" altLang="en-US" sz="36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8881535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2068859" y="880260"/>
            <a:ext cx="7893508" cy="9787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fontAlgn="base">
              <a:lnSpc>
                <a:spcPct val="160000"/>
              </a:lnSpc>
              <a:spcAft>
                <a:spcPts val="400"/>
              </a:spcAft>
              <a:tabLst>
                <a:tab pos="345440" algn="l"/>
              </a:tabLst>
            </a:pPr>
            <a:r>
              <a:rPr lang="ko-KR" altLang="en-US" sz="36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잘려 버려지는 가지에 대한 올바른 이해</a:t>
            </a:r>
            <a:endParaRPr lang="ko-KR" altLang="en-US" sz="36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1515625" y="2678378"/>
            <a:ext cx="9236111" cy="14711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98500" marR="383540" algn="just" fontAlgn="base">
              <a:lnSpc>
                <a:spcPct val="160000"/>
              </a:lnSpc>
              <a:spcAft>
                <a:spcPts val="400"/>
              </a:spcAft>
              <a:tabLst>
                <a:tab pos="345440" algn="l"/>
              </a:tabLst>
            </a:pPr>
            <a:r>
              <a:rPr lang="ko-KR" altLang="en-US" sz="28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“나에게 붙어 있으면서 열매를 맺지 않는 가지는 아버지께서 다 쳐내시고”</a:t>
            </a:r>
            <a:r>
              <a:rPr lang="en-US" altLang="ko-KR" sz="28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(15,2)</a:t>
            </a:r>
            <a:endParaRPr lang="ko-KR" altLang="en-US" sz="28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861043046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411983" y="328547"/>
            <a:ext cx="11053187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98500" marR="383540" algn="just" fontAlgn="base">
              <a:lnSpc>
                <a:spcPct val="160000"/>
              </a:lnSpc>
              <a:tabLst>
                <a:tab pos="345440" algn="l"/>
              </a:tabLst>
            </a:pPr>
            <a:r>
              <a:rPr lang="ko-KR" altLang="en-US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“하늘나라는 자기 밭에 좋은 씨를 뿌리는 사람에 비길 수 있다</a:t>
            </a:r>
            <a:r>
              <a:rPr lang="en-US" altLang="ko-KR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. </a:t>
            </a:r>
            <a:r>
              <a:rPr lang="ko-KR" altLang="en-US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사람들이 자는 동안에 그의 원수가 와서 밀 가운데에 </a:t>
            </a:r>
            <a:r>
              <a:rPr lang="ko-KR" altLang="en-US" sz="2400" b="1" kern="0" dirty="0" err="1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가라지를</a:t>
            </a:r>
            <a:r>
              <a:rPr lang="ko-KR" altLang="en-US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 </a:t>
            </a:r>
            <a:r>
              <a:rPr lang="ko-KR" altLang="en-US" sz="2400" b="1" kern="0" dirty="0" err="1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덧뿌리고</a:t>
            </a:r>
            <a:r>
              <a:rPr lang="ko-KR" altLang="en-US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 갔다</a:t>
            </a:r>
            <a:r>
              <a:rPr lang="en-US" altLang="ko-KR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. </a:t>
            </a:r>
            <a:r>
              <a:rPr lang="ko-KR" altLang="en-US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줄기가 나서 열매를 맺을 때에 </a:t>
            </a:r>
            <a:r>
              <a:rPr lang="ko-KR" altLang="en-US" sz="2400" b="1" kern="0" dirty="0" err="1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가라지들도</a:t>
            </a:r>
            <a:r>
              <a:rPr lang="ko-KR" altLang="en-US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 드러났다</a:t>
            </a:r>
            <a:r>
              <a:rPr lang="en-US" altLang="ko-KR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. </a:t>
            </a:r>
            <a:r>
              <a:rPr lang="ko-KR" altLang="en-US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그래서 종들이 집주인에게 가서</a:t>
            </a:r>
            <a:r>
              <a:rPr lang="en-US" altLang="ko-KR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, ‘</a:t>
            </a:r>
            <a:r>
              <a:rPr lang="ko-KR" altLang="en-US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주인님</a:t>
            </a:r>
            <a:r>
              <a:rPr lang="en-US" altLang="ko-KR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, </a:t>
            </a:r>
            <a:r>
              <a:rPr lang="ko-KR" altLang="en-US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밭에 좋은 씨를 뿌리지 않았습니까</a:t>
            </a:r>
            <a:r>
              <a:rPr lang="en-US" altLang="ko-KR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? </a:t>
            </a:r>
            <a:r>
              <a:rPr lang="ko-KR" altLang="en-US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그런데 가라지는 어디서 생겼습니까</a:t>
            </a:r>
            <a:r>
              <a:rPr lang="en-US" altLang="ko-KR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?’ </a:t>
            </a:r>
            <a:r>
              <a:rPr lang="ko-KR" altLang="en-US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하고 묻자</a:t>
            </a:r>
            <a:r>
              <a:rPr lang="en-US" altLang="ko-KR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, ‘</a:t>
            </a:r>
            <a:r>
              <a:rPr lang="ko-KR" altLang="en-US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원수가 그렇게 하였구나</a:t>
            </a:r>
            <a:r>
              <a:rPr lang="en-US" altLang="ko-KR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.’ </a:t>
            </a:r>
            <a:r>
              <a:rPr lang="ko-KR" altLang="en-US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하고 집주인이 말하였다</a:t>
            </a:r>
            <a:r>
              <a:rPr lang="en-US" altLang="ko-KR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. </a:t>
            </a:r>
            <a:r>
              <a:rPr lang="ko-KR" altLang="en-US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종들이 ‘그러면 저희가 가서 그것들을 거두어 낼까요</a:t>
            </a:r>
            <a:r>
              <a:rPr lang="en-US" altLang="ko-KR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?’ </a:t>
            </a:r>
            <a:r>
              <a:rPr lang="ko-KR" altLang="en-US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하고 묻자</a:t>
            </a:r>
            <a:r>
              <a:rPr lang="en-US" altLang="ko-KR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, </a:t>
            </a:r>
            <a:r>
              <a:rPr lang="ko-KR" altLang="en-US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그는 이렇게 일렀다</a:t>
            </a:r>
            <a:r>
              <a:rPr lang="en-US" altLang="ko-KR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. ‘</a:t>
            </a:r>
            <a:r>
              <a:rPr lang="ko-KR" altLang="en-US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아니다</a:t>
            </a:r>
            <a:r>
              <a:rPr lang="en-US" altLang="ko-KR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. </a:t>
            </a:r>
            <a:r>
              <a:rPr lang="ko-KR" altLang="en-US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너희가 </a:t>
            </a:r>
            <a:r>
              <a:rPr lang="ko-KR" altLang="en-US" sz="2400" b="1" kern="0" dirty="0" err="1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가라지들을</a:t>
            </a:r>
            <a:r>
              <a:rPr lang="ko-KR" altLang="en-US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 거두어 내다가   밀까지 함께 뽑을지도 모른다</a:t>
            </a:r>
            <a:r>
              <a:rPr lang="en-US" altLang="ko-KR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. </a:t>
            </a:r>
            <a:r>
              <a:rPr lang="ko-KR" altLang="en-US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수확 때까지 둘 다 함께 자라도록 내버려 두어라</a:t>
            </a:r>
            <a:r>
              <a:rPr lang="en-US" altLang="ko-KR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. </a:t>
            </a:r>
            <a:r>
              <a:rPr lang="ko-KR" altLang="en-US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수확 때에 내가 일꾼들에게</a:t>
            </a:r>
            <a:r>
              <a:rPr lang="en-US" altLang="ko-KR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, </a:t>
            </a:r>
            <a:r>
              <a:rPr lang="ko-KR" altLang="en-US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먼저 </a:t>
            </a:r>
            <a:r>
              <a:rPr lang="ko-KR" altLang="en-US" sz="2400" b="1" kern="0" dirty="0" err="1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가라지를</a:t>
            </a:r>
            <a:r>
              <a:rPr lang="ko-KR" altLang="en-US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 거두어서 단으로 묶어 태워 버리고 밀은 내 곳간으로 모아 들이라고 하겠다</a:t>
            </a:r>
            <a:r>
              <a:rPr lang="en-US" altLang="ko-KR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.’”(</a:t>
            </a:r>
            <a:r>
              <a:rPr lang="ko-KR" altLang="en-US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마태 </a:t>
            </a:r>
            <a:r>
              <a:rPr lang="en-US" altLang="ko-KR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13,24-30)</a:t>
            </a:r>
            <a:endParaRPr lang="ko-KR" altLang="en-US" sz="24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62798404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1145513" y="1481553"/>
            <a:ext cx="954593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98500" algn="just" fontAlgn="base">
              <a:lnSpc>
                <a:spcPct val="160000"/>
              </a:lnSpc>
              <a:tabLst>
                <a:tab pos="345440" algn="l"/>
              </a:tabLst>
            </a:pPr>
            <a:r>
              <a:rPr lang="en-US" altLang="ko-KR" sz="28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(2</a:t>
            </a:r>
            <a:r>
              <a:rPr lang="ko-KR" altLang="en-US" sz="28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절</a:t>
            </a:r>
            <a:r>
              <a:rPr lang="en-US" altLang="ko-KR" sz="28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) </a:t>
            </a:r>
            <a:r>
              <a:rPr lang="ko-KR" altLang="en-US" sz="28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나에게 붙어 있으면서 열매를 맺지 않는 가지는 아버지께서 	다 쳐내시고</a:t>
            </a:r>
            <a:endParaRPr lang="en-US" altLang="ko-KR" sz="2800" kern="0" dirty="0">
              <a:solidFill>
                <a:srgbClr val="000000"/>
              </a:solidFill>
              <a:latin typeface="궁서" panose="02030600000101010101" pitchFamily="18" charset="-127"/>
              <a:ea typeface="궁서" panose="02030600000101010101" pitchFamily="18" charset="-127"/>
            </a:endParaRPr>
          </a:p>
          <a:p>
            <a:pPr marL="698500" algn="just" fontAlgn="base">
              <a:lnSpc>
                <a:spcPct val="160000"/>
              </a:lnSpc>
              <a:tabLst>
                <a:tab pos="345440" algn="l"/>
              </a:tabLst>
            </a:pPr>
            <a:endParaRPr lang="ko-KR" altLang="en-US" sz="2800" kern="0" dirty="0">
              <a:solidFill>
                <a:srgbClr val="000000"/>
              </a:solidFill>
              <a:latin typeface="궁서" panose="02030600000101010101" pitchFamily="18" charset="-127"/>
              <a:ea typeface="궁서" panose="02030600000101010101" pitchFamily="18" charset="-127"/>
            </a:endParaRPr>
          </a:p>
          <a:p>
            <a:pPr marL="698500" algn="just" fontAlgn="base">
              <a:lnSpc>
                <a:spcPct val="160000"/>
              </a:lnSpc>
              <a:tabLst>
                <a:tab pos="345440" algn="l"/>
              </a:tabLst>
            </a:pPr>
            <a:r>
              <a:rPr lang="en-US" altLang="ko-KR" sz="28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(6</a:t>
            </a:r>
            <a:r>
              <a:rPr lang="ko-KR" altLang="en-US" sz="28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절</a:t>
            </a:r>
            <a:r>
              <a:rPr lang="en-US" altLang="ko-KR" sz="28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) </a:t>
            </a:r>
            <a:r>
              <a:rPr lang="ko-KR" altLang="en-US" sz="28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내 안에 머무르지 않으면 잘린 가지처럼 밖에  던져져 말라 	버린다</a:t>
            </a:r>
            <a:endParaRPr lang="ko-KR" altLang="en-US" sz="2800" kern="0" spc="0" dirty="0">
              <a:solidFill>
                <a:srgbClr val="000000"/>
              </a:solidFill>
              <a:effectLst/>
              <a:latin typeface="궁서" panose="02030600000101010101" pitchFamily="18" charset="-127"/>
              <a:ea typeface="궁서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867197162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1862295" y="1190151"/>
            <a:ext cx="8115718" cy="4228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60000"/>
              </a:lnSpc>
              <a:tabLst>
                <a:tab pos="345440" algn="l"/>
              </a:tabLst>
            </a:pP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잘려나간 가지는 당시 상황에서 볼 때 </a:t>
            </a:r>
            <a:r>
              <a:rPr lang="ko-KR" altLang="en-US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요한공동체에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속했다가 회당으로부터 파문 당하는 것이 무서워서 그리스도교 신앙을 버린 이들을 가리킨다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 </a:t>
            </a:r>
          </a:p>
          <a:p>
            <a:pPr algn="just" fontAlgn="base">
              <a:lnSpc>
                <a:spcPct val="160000"/>
              </a:lnSpc>
              <a:tabLst>
                <a:tab pos="345440" algn="l"/>
              </a:tabLst>
            </a:pPr>
            <a:endParaRPr lang="en-US" altLang="ko-KR" sz="2800" b="1" kern="0" dirty="0">
              <a:solidFill>
                <a:srgbClr val="000000"/>
              </a:solidFill>
              <a:latin typeface="함초롬바탕" panose="02030604000101010101" pitchFamily="18" charset="-127"/>
              <a:ea typeface="함초롬바탕" panose="02030604000101010101" pitchFamily="18" charset="-127"/>
            </a:endParaRPr>
          </a:p>
          <a:p>
            <a:pPr algn="just" fontAlgn="base">
              <a:lnSpc>
                <a:spcPct val="160000"/>
              </a:lnSpc>
              <a:tabLst>
                <a:tab pos="345440" algn="l"/>
              </a:tabLst>
            </a:pP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지금 우리 상황과 관련해서는 이런저런 이유로       그리스도교 신앙을 버린 이들을 가리킨다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 </a:t>
            </a:r>
            <a:endParaRPr lang="ko-KR" altLang="en-US" sz="28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61760384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1329731" y="970159"/>
            <a:ext cx="893968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60000"/>
              </a:lnSpc>
              <a:tabLst>
                <a:tab pos="345440" algn="l"/>
              </a:tabLst>
            </a:pPr>
            <a:r>
              <a:rPr lang="en-US" altLang="ko-KR" sz="28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“내 </a:t>
            </a:r>
            <a:r>
              <a:rPr lang="en-US" altLang="ko-KR" sz="2800" kern="0" dirty="0" err="1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안에</a:t>
            </a:r>
            <a:r>
              <a:rPr lang="en-US" altLang="ko-KR" sz="28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 </a:t>
            </a:r>
            <a:r>
              <a:rPr lang="en-US" altLang="ko-KR" sz="2800" kern="0" dirty="0" err="1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머무르지</a:t>
            </a:r>
            <a:r>
              <a:rPr lang="en-US" altLang="ko-KR" sz="28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 </a:t>
            </a:r>
            <a:r>
              <a:rPr lang="en-US" altLang="ko-KR" sz="2800" kern="0" dirty="0" err="1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않으면</a:t>
            </a:r>
            <a:r>
              <a:rPr lang="en-US" altLang="ko-KR" sz="28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 </a:t>
            </a:r>
            <a:r>
              <a:rPr lang="ko-KR" altLang="en-US" sz="28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잘린 가지처럼 밖에 던져져 말라버린다</a:t>
            </a:r>
            <a:r>
              <a:rPr lang="en-US" altLang="ko-KR" sz="28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”(15,6)</a:t>
            </a:r>
          </a:p>
          <a:p>
            <a:pPr algn="just" fontAlgn="base">
              <a:lnSpc>
                <a:spcPct val="160000"/>
              </a:lnSpc>
              <a:tabLst>
                <a:tab pos="345440" algn="l"/>
              </a:tabLst>
            </a:pPr>
            <a:endParaRPr lang="en-US" altLang="ko-KR" sz="2800" kern="0" dirty="0">
              <a:solidFill>
                <a:srgbClr val="000000"/>
              </a:solidFill>
              <a:latin typeface="궁서" panose="02030600000101010101" pitchFamily="18" charset="-127"/>
              <a:ea typeface="궁서" panose="02030600000101010101" pitchFamily="18" charset="-127"/>
            </a:endParaRPr>
          </a:p>
          <a:p>
            <a:pPr algn="just" fontAlgn="base">
              <a:lnSpc>
                <a:spcPct val="160000"/>
              </a:lnSpc>
              <a:tabLst>
                <a:tab pos="345440" algn="l"/>
              </a:tabLst>
            </a:pPr>
            <a:r>
              <a:rPr lang="en-US" altLang="ko-KR" sz="28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“내 </a:t>
            </a:r>
            <a:r>
              <a:rPr lang="en-US" altLang="ko-KR" sz="2800" kern="0" dirty="0" err="1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안에</a:t>
            </a:r>
            <a:r>
              <a:rPr lang="en-US" altLang="ko-KR" sz="28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 </a:t>
            </a:r>
            <a:r>
              <a:rPr lang="en-US" altLang="ko-KR" sz="2800" b="1" u="sng" kern="0" dirty="0" err="1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계속해서</a:t>
            </a:r>
            <a:r>
              <a:rPr lang="en-US" altLang="ko-KR" sz="2800" b="1" u="sng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 </a:t>
            </a:r>
            <a:r>
              <a:rPr lang="en-US" altLang="ko-KR" sz="2800" b="1" u="sng" kern="0" dirty="0" err="1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머무르지</a:t>
            </a:r>
            <a:r>
              <a:rPr lang="en-US" altLang="ko-KR" sz="28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 </a:t>
            </a:r>
            <a:r>
              <a:rPr lang="en-US" altLang="ko-KR" sz="2800" kern="0" dirty="0" err="1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않으면</a:t>
            </a:r>
            <a:r>
              <a:rPr lang="en-US" altLang="ko-KR" sz="28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 </a:t>
            </a:r>
            <a:r>
              <a:rPr lang="ko-KR" altLang="en-US" sz="28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잘린 가지처럼    밖에 던져져 말라버린다</a:t>
            </a:r>
            <a:r>
              <a:rPr lang="en-US" altLang="ko-KR" sz="28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”(15,6 </a:t>
            </a:r>
            <a:r>
              <a:rPr lang="ko-KR" altLang="en-US" sz="28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직역</a:t>
            </a:r>
            <a:r>
              <a:rPr lang="en-US" altLang="ko-KR" sz="28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)</a:t>
            </a:r>
            <a:endParaRPr lang="en-US" altLang="ko-KR" sz="2800" kern="0" spc="0" dirty="0">
              <a:solidFill>
                <a:srgbClr val="000000"/>
              </a:solidFill>
              <a:effectLst/>
              <a:latin typeface="궁서" panose="02030600000101010101" pitchFamily="18" charset="-127"/>
              <a:ea typeface="궁서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5248246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505096" y="920056"/>
            <a:ext cx="10502537" cy="54107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98500" marR="383540" algn="just" fontAlgn="base">
              <a:lnSpc>
                <a:spcPct val="160000"/>
              </a:lnSpc>
            </a:pPr>
            <a:r>
              <a:rPr lang="ko-KR" altLang="en-US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자식을 키워본 부모들은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, </a:t>
            </a:r>
            <a:r>
              <a:rPr lang="ko-KR" altLang="en-US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자기의 어린 자식이 친구들 앞에서 “우리 엄마 아빠는 이 세상에서 가장 좋은 엄마 아빠야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! </a:t>
            </a:r>
            <a:r>
              <a:rPr lang="ko-KR" altLang="en-US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우리 엄마 우리 아빠 같은 분들은 이 세상 어디에도 없어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!”</a:t>
            </a:r>
            <a:r>
              <a:rPr lang="ko-KR" altLang="en-US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라고 말했을 때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, </a:t>
            </a:r>
            <a:r>
              <a:rPr lang="ko-KR" altLang="en-US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그 말이 무슨 말인지 잘 안다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 </a:t>
            </a:r>
            <a:r>
              <a:rPr lang="ko-KR" altLang="en-US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아이가 한 말은 진실 되고 정직한 말이다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 </a:t>
            </a:r>
            <a:r>
              <a:rPr lang="ko-KR" altLang="en-US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아이는 자기 경험에서 우러나온 말을 한 것이다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 </a:t>
            </a:r>
            <a:r>
              <a:rPr lang="ko-KR" altLang="en-US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어린 자식이 했던 말 “우리 엄마 아빠는 이  세상에서 가장 좋은 엄마 아빠야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!”</a:t>
            </a:r>
            <a:r>
              <a:rPr lang="ko-KR" altLang="en-US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는 배타적인 진리를 주장하고 있는  것이 아니다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 </a:t>
            </a:r>
            <a:r>
              <a:rPr lang="ko-KR" altLang="en-US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엄마 아빠를 향한 사랑과 신뢰를 표현한 것이다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 </a:t>
            </a:r>
            <a:r>
              <a:rPr lang="ko-KR" altLang="en-US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사랑과  신뢰로 고백된 것을 배타적인 논리로 끌고 가려 할 때 문제가 발생한다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.(Wesley </a:t>
            </a:r>
            <a:r>
              <a:rPr lang="en-US" altLang="ko-KR" sz="24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Ariarajah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)</a:t>
            </a:r>
            <a:endParaRPr lang="ko-KR" altLang="en-US" sz="2400" b="1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485631835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587639" y="-1617785"/>
            <a:ext cx="41730997" cy="630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025" name="_x439682720" descr="EMB00001d7c078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0201" y="-620128"/>
            <a:ext cx="3951149" cy="7159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직사각형 2"/>
          <p:cNvSpPr/>
          <p:nvPr/>
        </p:nvSpPr>
        <p:spPr>
          <a:xfrm>
            <a:off x="6946760" y="845173"/>
            <a:ext cx="3804976" cy="4228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60000"/>
              </a:lnSpc>
              <a:tabLst>
                <a:tab pos="356870" algn="l"/>
                <a:tab pos="381000" algn="l"/>
                <a:tab pos="1016000" algn="l"/>
                <a:tab pos="1524000" algn="l"/>
                <a:tab pos="2032000" algn="l"/>
                <a:tab pos="2540000" algn="l"/>
                <a:tab pos="3048000" algn="l"/>
                <a:tab pos="3556000" algn="l"/>
                <a:tab pos="4064000" algn="l"/>
                <a:tab pos="4572000" algn="l"/>
                <a:tab pos="5080000" algn="l"/>
                <a:tab pos="5588000" algn="l"/>
                <a:tab pos="6096000" algn="l"/>
                <a:tab pos="6604000" algn="l"/>
                <a:tab pos="7112000" algn="l"/>
                <a:tab pos="7620000" algn="l"/>
                <a:tab pos="8128000" algn="l"/>
                <a:tab pos="8636000" algn="l"/>
                <a:tab pos="9144000" algn="l"/>
                <a:tab pos="9652000" algn="l"/>
                <a:tab pos="10160000" algn="l"/>
                <a:tab pos="10668000" algn="l"/>
                <a:tab pos="11176000" algn="l"/>
                <a:tab pos="11684000" algn="l"/>
                <a:tab pos="12192000" algn="l"/>
                <a:tab pos="12700000" algn="l"/>
                <a:tab pos="13208000" algn="l"/>
                <a:tab pos="13716000" algn="l"/>
                <a:tab pos="14224000" algn="l"/>
                <a:tab pos="14732000" algn="l"/>
                <a:tab pos="15240000" algn="l"/>
                <a:tab pos="15748000" algn="l"/>
              </a:tabLst>
            </a:pPr>
            <a:r>
              <a:rPr lang="ko-KR" altLang="en-US" sz="24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“보라</a:t>
            </a:r>
            <a:r>
              <a:rPr lang="en-US" altLang="ko-KR" sz="24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, </a:t>
            </a:r>
            <a:r>
              <a:rPr lang="ko-KR" altLang="en-US" sz="24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내가 문 앞에 서서 문을 두드리고 있다</a:t>
            </a:r>
            <a:r>
              <a:rPr lang="en-US" altLang="ko-KR" sz="24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 </a:t>
            </a:r>
            <a:r>
              <a:rPr lang="ko-KR" altLang="en-US" sz="24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누구든지 내 목소리를 듣고    문을 열면</a:t>
            </a:r>
            <a:r>
              <a:rPr lang="en-US" altLang="ko-KR" sz="24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, </a:t>
            </a:r>
            <a:r>
              <a:rPr lang="ko-KR" altLang="en-US" sz="24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나는 그의 집에 들어가 그와 함께 먹고    그 사람도 나와 함께 먹을 것이다</a:t>
            </a:r>
            <a:r>
              <a:rPr lang="en-US" altLang="ko-KR" sz="24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.”(</a:t>
            </a:r>
            <a:r>
              <a:rPr lang="ko-KR" altLang="en-US" sz="24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묵시 </a:t>
            </a:r>
            <a:r>
              <a:rPr lang="en-US" altLang="ko-KR" sz="24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3,20)</a:t>
            </a:r>
            <a:endParaRPr lang="ko-KR" altLang="en-US" sz="2400" kern="0" spc="0" dirty="0">
              <a:solidFill>
                <a:srgbClr val="000000"/>
              </a:solidFill>
              <a:effectLst/>
              <a:latin typeface="궁서" panose="02030600000101010101" pitchFamily="18" charset="-127"/>
              <a:ea typeface="궁서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47099750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2335737" y="1954750"/>
            <a:ext cx="6739095" cy="29484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lnSpc>
                <a:spcPct val="160000"/>
              </a:lnSpc>
              <a:tabLst>
                <a:tab pos="345440" algn="l"/>
              </a:tabLst>
            </a:pP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요한복음 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15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장 고별사에서 예수님께서는</a:t>
            </a:r>
            <a:endParaRPr lang="en-US" altLang="ko-KR" sz="2800" b="1" kern="0" dirty="0">
              <a:solidFill>
                <a:srgbClr val="000000"/>
              </a:solidFill>
              <a:latin typeface="함초롬바탕" panose="02030604000101010101" pitchFamily="18" charset="-127"/>
              <a:ea typeface="함초롬바탕" panose="02030604000101010101" pitchFamily="18" charset="-127"/>
            </a:endParaRPr>
          </a:p>
          <a:p>
            <a:pPr algn="ctr" fontAlgn="base">
              <a:lnSpc>
                <a:spcPct val="160000"/>
              </a:lnSpc>
              <a:tabLst>
                <a:tab pos="345440" algn="l"/>
              </a:tabLst>
            </a:pP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“머무르다”</a:t>
            </a:r>
            <a:r>
              <a:rPr lang="ko-KR" altLang="en-US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를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가리키는 </a:t>
            </a:r>
            <a:r>
              <a:rPr lang="ko-KR" altLang="en-US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메노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(</a:t>
            </a:r>
            <a:r>
              <a:rPr lang="en-US" altLang="ko-KR" sz="3200" b="1" kern="0" dirty="0" err="1">
                <a:solidFill>
                  <a:srgbClr val="000000"/>
                </a:solidFill>
                <a:latin typeface="Bwgrkl" panose="02000400000000000000" pitchFamily="2" charset="0"/>
                <a:ea typeface="Bwgrkl" panose="02000400000000000000" pitchFamily="2" charset="0"/>
              </a:rPr>
              <a:t>me,nw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)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를 </a:t>
            </a:r>
            <a:endParaRPr lang="en-US" altLang="ko-KR" sz="2800" b="1" kern="0" dirty="0">
              <a:solidFill>
                <a:srgbClr val="000000"/>
              </a:solidFill>
              <a:latin typeface="함초롬바탕" panose="02030604000101010101" pitchFamily="18" charset="-127"/>
              <a:ea typeface="함초롬바탕" panose="02030604000101010101" pitchFamily="18" charset="-127"/>
            </a:endParaRPr>
          </a:p>
          <a:p>
            <a:pPr algn="ctr" fontAlgn="base">
              <a:lnSpc>
                <a:spcPct val="160000"/>
              </a:lnSpc>
              <a:tabLst>
                <a:tab pos="345440" algn="l"/>
              </a:tabLst>
            </a:pP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11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번 사용하시는데 </a:t>
            </a:r>
            <a:endParaRPr lang="en-US" altLang="ko-KR" sz="2800" b="1" kern="0" dirty="0">
              <a:solidFill>
                <a:srgbClr val="000000"/>
              </a:solidFill>
              <a:latin typeface="함초롬바탕" panose="02030604000101010101" pitchFamily="18" charset="-127"/>
              <a:ea typeface="함초롬바탕" panose="02030604000101010101" pitchFamily="18" charset="-127"/>
            </a:endParaRPr>
          </a:p>
          <a:p>
            <a:pPr algn="ctr" fontAlgn="base">
              <a:lnSpc>
                <a:spcPct val="160000"/>
              </a:lnSpc>
              <a:tabLst>
                <a:tab pos="345440" algn="l"/>
              </a:tabLst>
            </a:pP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11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번 다 현재시제로 사용하고 계신다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 </a:t>
            </a:r>
            <a:endParaRPr lang="ko-KR" altLang="en-US" sz="28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096374956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FF4907CA-12C6-4F96-B066-6458E9E156B2}"/>
              </a:ext>
            </a:extLst>
          </p:cNvPr>
          <p:cNvSpPr/>
          <p:nvPr/>
        </p:nvSpPr>
        <p:spPr>
          <a:xfrm>
            <a:off x="1484457" y="768899"/>
            <a:ext cx="8547798" cy="6830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lnSpc>
                <a:spcPct val="160000"/>
              </a:lnSpc>
              <a:tabLst>
                <a:tab pos="345440" algn="l"/>
              </a:tabLst>
            </a:pP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라틴 교부들 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: </a:t>
            </a:r>
            <a:r>
              <a:rPr lang="ko-KR" altLang="en-US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페르세베라레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(</a:t>
            </a:r>
            <a:r>
              <a:rPr lang="en-US" altLang="ko-KR" sz="2800" b="1" i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perseverare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): 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“인내하다”</a:t>
            </a:r>
            <a:endParaRPr lang="ko-KR" altLang="en-US" sz="2800" b="1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CE3ABD48-D327-44D2-9C8E-5FF8EA12E9E6}"/>
              </a:ext>
            </a:extLst>
          </p:cNvPr>
          <p:cNvSpPr/>
          <p:nvPr/>
        </p:nvSpPr>
        <p:spPr>
          <a:xfrm>
            <a:off x="1148179" y="2038895"/>
            <a:ext cx="9638190" cy="4130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98500" marR="383540" algn="just" fontAlgn="base">
              <a:lnSpc>
                <a:spcPct val="160000"/>
              </a:lnSpc>
              <a:tabLst>
                <a:tab pos="345440" algn="l"/>
              </a:tabLst>
            </a:pPr>
            <a:r>
              <a:rPr lang="ko-KR" altLang="en-US" sz="28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내 안에 인내하여라</a:t>
            </a:r>
            <a:r>
              <a:rPr lang="en-US" altLang="ko-KR" sz="28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 </a:t>
            </a:r>
            <a:r>
              <a:rPr lang="ko-KR" altLang="en-US" sz="28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나도 너희 안에 인내하겠다</a:t>
            </a:r>
            <a:r>
              <a:rPr lang="en-US" altLang="ko-KR" sz="28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 </a:t>
            </a:r>
            <a:endParaRPr lang="ko-KR" altLang="en-US" sz="28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marL="698500" marR="383540" algn="just" fontAlgn="base">
              <a:lnSpc>
                <a:spcPct val="160000"/>
              </a:lnSpc>
              <a:tabLst>
                <a:tab pos="345440" algn="l"/>
              </a:tabLst>
            </a:pPr>
            <a:r>
              <a:rPr lang="ko-KR" altLang="en-US" sz="28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가지가 포도나무에 붙어 있지 않으면 스스로 열매를 맺을 수 없는 것처럼</a:t>
            </a:r>
            <a:r>
              <a:rPr lang="en-US" altLang="ko-KR" sz="28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, </a:t>
            </a:r>
            <a:r>
              <a:rPr lang="ko-KR" altLang="en-US" sz="28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너희도 내 안에 인내하지 않으면 열매를 맺지 못한다</a:t>
            </a:r>
            <a:r>
              <a:rPr lang="en-US" altLang="ko-KR" sz="28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 </a:t>
            </a:r>
            <a:endParaRPr lang="ko-KR" altLang="en-US" sz="28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marL="698500" marR="383540" algn="just" fontAlgn="base">
              <a:lnSpc>
                <a:spcPct val="160000"/>
              </a:lnSpc>
              <a:tabLst>
                <a:tab pos="345440" algn="l"/>
              </a:tabLst>
            </a:pPr>
            <a:r>
              <a:rPr lang="ko-KR" altLang="en-US" sz="28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내 안에 인내하고 나도 그 안에 인내하는 사람은 많은 열매를 맺는다</a:t>
            </a:r>
            <a:r>
              <a:rPr lang="en-US" altLang="ko-KR" sz="28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 </a:t>
            </a:r>
            <a:endParaRPr lang="ko-KR" altLang="en-US" sz="28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009531900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44AC487A-42E3-4EC9-9B3A-2BBECBF348B3}"/>
              </a:ext>
            </a:extLst>
          </p:cNvPr>
          <p:cNvSpPr/>
          <p:nvPr/>
        </p:nvSpPr>
        <p:spPr>
          <a:xfrm>
            <a:off x="1010574" y="1512138"/>
            <a:ext cx="10170851" cy="3061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5000" marR="320040" algn="just" fontAlgn="base">
              <a:lnSpc>
                <a:spcPct val="180000"/>
              </a:lnSpc>
            </a:pP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인내와 위로의 하느님께서 여러분이 그리스도 예수님의 뜻에 따라 서로 뜻을 같이하게 하시어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, </a:t>
            </a: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한마음 </a:t>
            </a:r>
            <a:r>
              <a:rPr lang="ko-KR" altLang="en-US" sz="2800" b="1" kern="0" dirty="0" err="1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한목소리로</a:t>
            </a: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 우리 주 예수 그리스도의 아버지 하느님을 찬양하게 되기를 빕니다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.(</a:t>
            </a: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로마 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15,5-6)</a:t>
            </a:r>
            <a:endParaRPr lang="ko-KR" altLang="en-US" sz="2800" b="1" kern="0" spc="0" dirty="0">
              <a:solidFill>
                <a:srgbClr val="000000"/>
              </a:solidFill>
              <a:effectLst/>
              <a:latin typeface="궁서" panose="02030600000101010101" pitchFamily="18" charset="-127"/>
              <a:ea typeface="궁서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82144652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1590989" y="1148353"/>
            <a:ext cx="8839200" cy="49182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79500" algn="just" fontAlgn="base">
              <a:lnSpc>
                <a:spcPct val="160000"/>
              </a:lnSpc>
              <a:tabLst>
                <a:tab pos="345440" algn="l"/>
              </a:tabLst>
            </a:pPr>
            <a:r>
              <a:rPr lang="ko-KR" altLang="en-US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그 무엇에도 너 마음 설레지 마라</a:t>
            </a:r>
            <a:endParaRPr lang="ko-KR" altLang="en-US" sz="28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marL="1079500" algn="just" fontAlgn="base">
              <a:lnSpc>
                <a:spcPct val="160000"/>
              </a:lnSpc>
              <a:tabLst>
                <a:tab pos="345440" algn="l"/>
              </a:tabLst>
            </a:pPr>
            <a:r>
              <a:rPr lang="ko-KR" altLang="en-US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그 무엇도 너 무서워하지 말라</a:t>
            </a:r>
            <a:endParaRPr lang="ko-KR" altLang="en-US" sz="28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marL="1079500" algn="just" fontAlgn="base">
              <a:lnSpc>
                <a:spcPct val="160000"/>
              </a:lnSpc>
              <a:tabLst>
                <a:tab pos="345440" algn="l"/>
              </a:tabLst>
            </a:pPr>
            <a:r>
              <a:rPr lang="ko-KR" altLang="en-US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모든 것은 다 지나가고 님만이 가시지 않나니</a:t>
            </a:r>
            <a:endParaRPr lang="ko-KR" altLang="en-US" sz="28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marL="1079500" algn="just" fontAlgn="base">
              <a:lnSpc>
                <a:spcPct val="160000"/>
              </a:lnSpc>
              <a:tabLst>
                <a:tab pos="345440" algn="l"/>
              </a:tabLst>
            </a:pPr>
            <a:r>
              <a:rPr lang="ko-KR" altLang="en-US" sz="2800" b="1" u="sng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굴림" panose="020B0600000101010101" pitchFamily="50" charset="-127"/>
                <a:ea typeface="굴림" panose="020B0600000101010101" pitchFamily="50" charset="-127"/>
              </a:rPr>
              <a:t>인내함이 모두를 얻으리라</a:t>
            </a:r>
            <a:endParaRPr lang="ko-KR" altLang="en-US" sz="28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marL="1079500" algn="just" fontAlgn="base">
              <a:lnSpc>
                <a:spcPct val="160000"/>
              </a:lnSpc>
              <a:tabLst>
                <a:tab pos="345440" algn="l"/>
              </a:tabLst>
            </a:pPr>
            <a:r>
              <a:rPr lang="ko-KR" altLang="en-US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님을 모시는 이 아쉬울 무엇이 없나니</a:t>
            </a:r>
            <a:endParaRPr lang="ko-KR" altLang="en-US" sz="28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marL="1079500" algn="just" fontAlgn="base">
              <a:lnSpc>
                <a:spcPct val="160000"/>
              </a:lnSpc>
              <a:tabLst>
                <a:tab pos="345440" algn="l"/>
              </a:tabLst>
            </a:pPr>
            <a:r>
              <a:rPr lang="ko-KR" altLang="en-US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님 하나시면 흐뭇할 따름이라</a:t>
            </a:r>
            <a:r>
              <a:rPr lang="en-US" altLang="ko-KR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.</a:t>
            </a:r>
            <a:endParaRPr lang="ko-KR" altLang="en-US" sz="28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marL="1079500" algn="just" fontAlgn="base">
              <a:lnSpc>
                <a:spcPct val="160000"/>
              </a:lnSpc>
              <a:tabLst>
                <a:tab pos="345440" algn="l"/>
              </a:tabLst>
            </a:pPr>
            <a:r>
              <a:rPr lang="en-US" altLang="ko-KR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_</a:t>
            </a:r>
            <a:r>
              <a:rPr lang="ko-KR" altLang="en-US" sz="2800" b="1" kern="0" dirty="0" err="1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아빌라의</a:t>
            </a:r>
            <a:r>
              <a:rPr lang="ko-KR" altLang="en-US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 </a:t>
            </a:r>
            <a:r>
              <a:rPr lang="ko-KR" altLang="en-US" sz="2800" b="1" kern="0" dirty="0" err="1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테레사</a:t>
            </a:r>
            <a:endParaRPr lang="ko-KR" altLang="en-US" sz="28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618438182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52BF5668-A342-414D-B6A9-3F1A574074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3645582" cy="777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3073" name="_x407061664" descr="EMB00005ca025a9">
            <a:extLst>
              <a:ext uri="{FF2B5EF4-FFF2-40B4-BE49-F238E27FC236}">
                <a16:creationId xmlns:a16="http://schemas.microsoft.com/office/drawing/2014/main" id="{D7282192-858D-4B9D-8789-1700C0B693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7454" y="388670"/>
            <a:ext cx="4341181" cy="572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6953100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24E09FCF-D3D4-4C86-A985-ECC358B6003D}"/>
              </a:ext>
            </a:extLst>
          </p:cNvPr>
          <p:cNvSpPr/>
          <p:nvPr/>
        </p:nvSpPr>
        <p:spPr>
          <a:xfrm>
            <a:off x="1263588" y="1663645"/>
            <a:ext cx="9877888" cy="3530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98500" marR="447040" algn="just" fontAlgn="base">
              <a:lnSpc>
                <a:spcPct val="160000"/>
              </a:lnSpc>
              <a:spcAft>
                <a:spcPts val="400"/>
              </a:spcAft>
              <a:tabLst>
                <a:tab pos="345440" algn="l"/>
              </a:tabLst>
            </a:pP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여러분이 하느님의 뜻을 이루어 약속된 것을 얻으려면 인내가 필요합니다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.(</a:t>
            </a:r>
            <a:r>
              <a:rPr lang="ko-KR" altLang="en-US" sz="2800" b="1" kern="0" dirty="0" err="1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히브</a:t>
            </a: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 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10,36)</a:t>
            </a:r>
          </a:p>
          <a:p>
            <a:pPr marL="698500" marR="447040" algn="just" fontAlgn="base">
              <a:lnSpc>
                <a:spcPct val="160000"/>
              </a:lnSpc>
              <a:spcAft>
                <a:spcPts val="400"/>
              </a:spcAft>
              <a:tabLst>
                <a:tab pos="345440" algn="l"/>
              </a:tabLst>
            </a:pPr>
            <a:endParaRPr lang="ko-KR" altLang="en-US" sz="2800" b="1" kern="0" dirty="0">
              <a:solidFill>
                <a:srgbClr val="000000"/>
              </a:solidFill>
              <a:latin typeface="궁서" panose="02030600000101010101" pitchFamily="18" charset="-127"/>
              <a:ea typeface="궁서" panose="02030600000101010101" pitchFamily="18" charset="-127"/>
            </a:endParaRPr>
          </a:p>
          <a:p>
            <a:pPr marL="698500" marR="447040" algn="just" fontAlgn="base">
              <a:lnSpc>
                <a:spcPct val="160000"/>
              </a:lnSpc>
              <a:spcAft>
                <a:spcPts val="400"/>
              </a:spcAft>
              <a:tabLst>
                <a:tab pos="345440" algn="l"/>
              </a:tabLst>
            </a:pP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여기에 하느님의 계명과 </a:t>
            </a:r>
            <a:r>
              <a:rPr lang="ko-KR" altLang="en-US" sz="2800" b="1" kern="0" dirty="0" err="1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예수님에</a:t>
            </a: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 대한 믿음을 지키는 성도들의 인내가 필요한 까닭이 있습니다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.(</a:t>
            </a: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묵시 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14,12)</a:t>
            </a:r>
            <a:endParaRPr lang="ko-KR" altLang="en-US" sz="2800" b="1" kern="0" spc="0" dirty="0">
              <a:solidFill>
                <a:srgbClr val="000000"/>
              </a:solidFill>
              <a:effectLst/>
              <a:latin typeface="궁서" panose="02030600000101010101" pitchFamily="18" charset="-127"/>
              <a:ea typeface="궁서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164751610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DE8DCFCA-13B9-4BB6-A933-A70C2A3BC6F4}"/>
              </a:ext>
            </a:extLst>
          </p:cNvPr>
          <p:cNvSpPr/>
          <p:nvPr/>
        </p:nvSpPr>
        <p:spPr>
          <a:xfrm>
            <a:off x="1707619" y="3171366"/>
            <a:ext cx="8776762" cy="7502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fontAlgn="base">
              <a:lnSpc>
                <a:spcPct val="180000"/>
              </a:lnSpc>
              <a:tabLst>
                <a:tab pos="358140" algn="l"/>
              </a:tabLst>
            </a:pP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“사랑의 하느님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! 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인내를 주소서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 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그런데 빨리 좀 주소서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.”</a:t>
            </a:r>
            <a:endParaRPr lang="ko-KR" altLang="en-US" sz="2800" b="1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721299118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0DEA23DC-8EEC-4A68-A6D7-FFDB001AC938}"/>
              </a:ext>
            </a:extLst>
          </p:cNvPr>
          <p:cNvSpPr/>
          <p:nvPr/>
        </p:nvSpPr>
        <p:spPr>
          <a:xfrm>
            <a:off x="1574307" y="1417937"/>
            <a:ext cx="9735844" cy="3852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98500" marR="383540" algn="just" fontAlgn="base">
              <a:lnSpc>
                <a:spcPct val="180000"/>
              </a:lnSpc>
              <a:tabLst>
                <a:tab pos="361950" algn="l"/>
                <a:tab pos="1016000" algn="l"/>
                <a:tab pos="1524000" algn="l"/>
                <a:tab pos="2032000" algn="l"/>
                <a:tab pos="2540000" algn="l"/>
                <a:tab pos="3048000" algn="l"/>
                <a:tab pos="3556000" algn="l"/>
                <a:tab pos="4064000" algn="l"/>
                <a:tab pos="4572000" algn="l"/>
                <a:tab pos="5080000" algn="l"/>
                <a:tab pos="5588000" algn="l"/>
                <a:tab pos="6096000" algn="l"/>
                <a:tab pos="6604000" algn="l"/>
                <a:tab pos="7112000" algn="l"/>
                <a:tab pos="7620000" algn="l"/>
                <a:tab pos="8128000" algn="l"/>
                <a:tab pos="8636000" algn="l"/>
                <a:tab pos="9144000" algn="l"/>
                <a:tab pos="9652000" algn="l"/>
                <a:tab pos="10160000" algn="l"/>
                <a:tab pos="10668000" algn="l"/>
                <a:tab pos="11176000" algn="l"/>
                <a:tab pos="11684000" algn="l"/>
                <a:tab pos="12192000" algn="l"/>
                <a:tab pos="12700000" algn="l"/>
                <a:tab pos="13208000" algn="l"/>
                <a:tab pos="13716000" algn="l"/>
                <a:tab pos="14224000" algn="l"/>
                <a:tab pos="14732000" algn="l"/>
                <a:tab pos="15240000" algn="l"/>
                <a:tab pos="15748000" algn="l"/>
              </a:tabLst>
            </a:pP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“결심한 사람이 사흘을 가지 못하고 곧 느슨하게 풀어져 버리는 것을 ‘작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( )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삼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( )’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이라 합니다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 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여기서 다음 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( ) 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안에 들어갈 단어를 쓰세요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.” </a:t>
            </a:r>
          </a:p>
          <a:p>
            <a:pPr marL="698500" marR="383540" algn="just" fontAlgn="base">
              <a:lnSpc>
                <a:spcPct val="180000"/>
              </a:lnSpc>
              <a:tabLst>
                <a:tab pos="361950" algn="l"/>
                <a:tab pos="1016000" algn="l"/>
                <a:tab pos="1524000" algn="l"/>
                <a:tab pos="2032000" algn="l"/>
                <a:tab pos="2540000" algn="l"/>
                <a:tab pos="3048000" algn="l"/>
                <a:tab pos="3556000" algn="l"/>
                <a:tab pos="4064000" algn="l"/>
                <a:tab pos="4572000" algn="l"/>
                <a:tab pos="5080000" algn="l"/>
                <a:tab pos="5588000" algn="l"/>
                <a:tab pos="6096000" algn="l"/>
                <a:tab pos="6604000" algn="l"/>
                <a:tab pos="7112000" algn="l"/>
                <a:tab pos="7620000" algn="l"/>
                <a:tab pos="8128000" algn="l"/>
                <a:tab pos="8636000" algn="l"/>
                <a:tab pos="9144000" algn="l"/>
                <a:tab pos="9652000" algn="l"/>
                <a:tab pos="10160000" algn="l"/>
                <a:tab pos="10668000" algn="l"/>
                <a:tab pos="11176000" algn="l"/>
                <a:tab pos="11684000" algn="l"/>
                <a:tab pos="12192000" algn="l"/>
                <a:tab pos="12700000" algn="l"/>
                <a:tab pos="13208000" algn="l"/>
                <a:tab pos="13716000" algn="l"/>
                <a:tab pos="14224000" algn="l"/>
                <a:tab pos="14732000" algn="l"/>
                <a:tab pos="15240000" algn="l"/>
                <a:tab pos="15748000" algn="l"/>
              </a:tabLst>
            </a:pPr>
            <a:endParaRPr lang="ko-KR" altLang="en-US" sz="2800" b="1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algn="just" fontAlgn="base">
              <a:lnSpc>
                <a:spcPct val="180000"/>
              </a:lnSpc>
              <a:tabLst>
                <a:tab pos="361950" algn="l"/>
                <a:tab pos="1016000" algn="l"/>
                <a:tab pos="1524000" algn="l"/>
                <a:tab pos="2032000" algn="l"/>
                <a:tab pos="2540000" algn="l"/>
                <a:tab pos="3048000" algn="l"/>
                <a:tab pos="3556000" algn="l"/>
                <a:tab pos="4064000" algn="l"/>
                <a:tab pos="4572000" algn="l"/>
                <a:tab pos="5080000" algn="l"/>
                <a:tab pos="5588000" algn="l"/>
                <a:tab pos="6096000" algn="l"/>
                <a:tab pos="6604000" algn="l"/>
                <a:tab pos="7112000" algn="l"/>
                <a:tab pos="7620000" algn="l"/>
                <a:tab pos="8128000" algn="l"/>
                <a:tab pos="8636000" algn="l"/>
                <a:tab pos="9144000" algn="l"/>
                <a:tab pos="9652000" algn="l"/>
                <a:tab pos="10160000" algn="l"/>
                <a:tab pos="10668000" algn="l"/>
                <a:tab pos="11176000" algn="l"/>
                <a:tab pos="11684000" algn="l"/>
                <a:tab pos="12192000" algn="l"/>
                <a:tab pos="12700000" algn="l"/>
                <a:tab pos="13208000" algn="l"/>
                <a:tab pos="13716000" algn="l"/>
                <a:tab pos="14224000" algn="l"/>
                <a:tab pos="14732000" algn="l"/>
                <a:tab pos="15240000" algn="l"/>
                <a:tab pos="15748000" algn="l"/>
              </a:tabLst>
            </a:pP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</a:rPr>
              <a:t>	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            ⇒ 작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(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심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)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삼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(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일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)(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作心三日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) 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이다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 </a:t>
            </a:r>
            <a:endParaRPr lang="ko-KR" altLang="en-US" sz="2800" b="1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849741085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646F3E3B-043E-4DDD-A20F-29DF5AF883F2}"/>
              </a:ext>
            </a:extLst>
          </p:cNvPr>
          <p:cNvSpPr/>
          <p:nvPr/>
        </p:nvSpPr>
        <p:spPr>
          <a:xfrm>
            <a:off x="5040263" y="3171366"/>
            <a:ext cx="2111475" cy="7502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fontAlgn="base">
              <a:lnSpc>
                <a:spcPct val="180000"/>
              </a:lnSpc>
              <a:tabLst>
                <a:tab pos="361950" algn="l"/>
                <a:tab pos="1016000" algn="l"/>
                <a:tab pos="1524000" algn="l"/>
                <a:tab pos="2032000" algn="l"/>
                <a:tab pos="2540000" algn="l"/>
                <a:tab pos="3048000" algn="l"/>
                <a:tab pos="3556000" algn="l"/>
                <a:tab pos="4064000" algn="l"/>
                <a:tab pos="4572000" algn="l"/>
                <a:tab pos="5080000" algn="l"/>
                <a:tab pos="5588000" algn="l"/>
                <a:tab pos="6096000" algn="l"/>
                <a:tab pos="6604000" algn="l"/>
                <a:tab pos="7112000" algn="l"/>
                <a:tab pos="7620000" algn="l"/>
                <a:tab pos="8128000" algn="l"/>
                <a:tab pos="8636000" algn="l"/>
                <a:tab pos="9144000" algn="l"/>
                <a:tab pos="9652000" algn="l"/>
                <a:tab pos="10160000" algn="l"/>
                <a:tab pos="10668000" algn="l"/>
                <a:tab pos="11176000" algn="l"/>
                <a:tab pos="11684000" algn="l"/>
                <a:tab pos="12192000" algn="l"/>
                <a:tab pos="12700000" algn="l"/>
                <a:tab pos="13208000" algn="l"/>
                <a:tab pos="13716000" algn="l"/>
                <a:tab pos="14224000" algn="l"/>
                <a:tab pos="14732000" algn="l"/>
                <a:tab pos="15240000" algn="l"/>
                <a:tab pos="15748000" algn="l"/>
              </a:tabLst>
            </a:pP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작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(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은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)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삼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(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촌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) </a:t>
            </a:r>
            <a:endParaRPr lang="ko-KR" altLang="en-US" sz="2800" b="1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224411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1036319" y="492398"/>
            <a:ext cx="9492343" cy="629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98500" marR="383540" algn="just" fontAlgn="base">
              <a:lnSpc>
                <a:spcPct val="160000"/>
              </a:lnSpc>
            </a:pPr>
            <a:r>
              <a:rPr lang="ko-KR" altLang="en-US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아드님은 하느님 영광의 광채이시며 </a:t>
            </a:r>
            <a:r>
              <a:rPr lang="ko-KR" altLang="en-US" sz="2800" b="1" u="sng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하느님 본질의 모상</a:t>
            </a:r>
            <a:r>
              <a:rPr lang="ko-KR" altLang="en-US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으로서</a:t>
            </a:r>
            <a:r>
              <a:rPr lang="en-US" altLang="ko-KR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, </a:t>
            </a:r>
            <a:r>
              <a:rPr lang="ko-KR" altLang="en-US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만물을 당신의 강력한 말씀으로 지탱하십니다</a:t>
            </a:r>
            <a:r>
              <a:rPr lang="en-US" altLang="ko-KR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.(</a:t>
            </a:r>
            <a:r>
              <a:rPr lang="ko-KR" altLang="en-US" sz="2800" b="1" kern="0" dirty="0" err="1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히브</a:t>
            </a:r>
            <a:r>
              <a:rPr lang="ko-KR" altLang="en-US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 </a:t>
            </a:r>
            <a:r>
              <a:rPr lang="en-US" altLang="ko-KR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1,3)</a:t>
            </a:r>
            <a:endParaRPr lang="ko-KR" altLang="en-US" sz="2800" b="1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marL="698500" marR="383540" algn="just" fontAlgn="base">
              <a:lnSpc>
                <a:spcPct val="160000"/>
              </a:lnSpc>
            </a:pPr>
            <a:endParaRPr lang="en-US" altLang="ko-KR" sz="2800" b="1" kern="0" dirty="0">
              <a:solidFill>
                <a:srgbClr val="000000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  <a:p>
            <a:pPr marL="698500" marR="383540" algn="just" fontAlgn="base">
              <a:lnSpc>
                <a:spcPct val="160000"/>
              </a:lnSpc>
            </a:pPr>
            <a:r>
              <a:rPr lang="ko-KR" altLang="en-US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“아무도 하느님을 본 적이 없다</a:t>
            </a:r>
            <a:r>
              <a:rPr lang="en-US" altLang="ko-KR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. </a:t>
            </a:r>
            <a:r>
              <a:rPr lang="ko-KR" altLang="en-US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아버지와 가장 가까우신 </a:t>
            </a:r>
            <a:r>
              <a:rPr lang="ko-KR" altLang="en-US" sz="2800" b="1" kern="0" dirty="0" err="1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외아드님</a:t>
            </a:r>
            <a:r>
              <a:rPr lang="ko-KR" altLang="en-US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 하느님이신 그분께서 </a:t>
            </a:r>
            <a:r>
              <a:rPr lang="ko-KR" altLang="en-US" sz="2800" b="1" u="sng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알려 주셨다</a:t>
            </a:r>
            <a:r>
              <a:rPr lang="en-US" altLang="ko-KR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.”(1,18) </a:t>
            </a:r>
            <a:endParaRPr lang="ko-KR" altLang="en-US" sz="2800" b="1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algn="just" fontAlgn="base">
              <a:lnSpc>
                <a:spcPct val="160000"/>
              </a:lnSpc>
            </a:pP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</a:rPr>
              <a:t>			</a:t>
            </a:r>
            <a:r>
              <a:rPr lang="ko-KR" altLang="en-US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엑세게오마이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(</a:t>
            </a:r>
            <a:r>
              <a:rPr lang="en-US" altLang="ko-KR" sz="2800" b="1" kern="0" dirty="0" err="1">
                <a:solidFill>
                  <a:srgbClr val="000000"/>
                </a:solidFill>
                <a:latin typeface="Bwgrkl" panose="02000400000000000000" pitchFamily="2" charset="0"/>
                <a:ea typeface="Bwgrkl" panose="02000400000000000000" pitchFamily="2" charset="0"/>
              </a:rPr>
              <a:t>evxhge,omai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); </a:t>
            </a:r>
            <a:r>
              <a:rPr lang="en-US" altLang="ko-KR" sz="2800" dirty="0"/>
              <a:t>exegesis</a:t>
            </a:r>
          </a:p>
          <a:p>
            <a:pPr algn="just" fontAlgn="base">
              <a:lnSpc>
                <a:spcPct val="160000"/>
              </a:lnSpc>
            </a:pPr>
            <a:endParaRPr lang="ko-KR" altLang="en-US" sz="2800" b="1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949105835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64C92903-8A52-4B83-B87A-88E0A1EEA2F9}"/>
              </a:ext>
            </a:extLst>
          </p:cNvPr>
          <p:cNvSpPr/>
          <p:nvPr/>
        </p:nvSpPr>
        <p:spPr>
          <a:xfrm>
            <a:off x="2195742" y="2279583"/>
            <a:ext cx="8111232" cy="22988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80000"/>
              </a:lnSpc>
              <a:tabLst>
                <a:tab pos="367030" algn="l"/>
              </a:tabLst>
            </a:pP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“인내가 완전한 효력을 내도록 하십시오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 </a:t>
            </a: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그리하면 모든 면에서 모자람 없이 완전하고 온전한 사람이 될 것입니다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.”(</a:t>
            </a:r>
            <a:r>
              <a:rPr lang="ko-KR" altLang="en-US" sz="2800" b="1" kern="0" dirty="0" err="1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야고</a:t>
            </a: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 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1,4)</a:t>
            </a:r>
            <a:endParaRPr lang="ko-KR" altLang="en-US" sz="2800" b="1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4601093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D379149F-A3C0-48D4-A1E2-51B041C9D4F7}"/>
              </a:ext>
            </a:extLst>
          </p:cNvPr>
          <p:cNvSpPr/>
          <p:nvPr/>
        </p:nvSpPr>
        <p:spPr>
          <a:xfrm>
            <a:off x="2462073" y="1427346"/>
            <a:ext cx="6877235" cy="3625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98500" marR="383540" algn="just" fontAlgn="base">
              <a:lnSpc>
                <a:spcPct val="160000"/>
              </a:lnSpc>
            </a:pP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“성령의 열매는 사랑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, </a:t>
            </a: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기쁨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, </a:t>
            </a: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평화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, </a:t>
            </a:r>
            <a:r>
              <a:rPr lang="ko-KR" altLang="en-US" sz="3600" b="1" u="sng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인내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, </a:t>
            </a: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친절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, </a:t>
            </a: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착함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, </a:t>
            </a: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성실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/</a:t>
            </a: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신용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, </a:t>
            </a: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온유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, </a:t>
            </a: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절제입니다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 </a:t>
            </a: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이런 것들은 어떠한 법에도 저촉되지 않습니다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.”(</a:t>
            </a: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갈라 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5,22-23) </a:t>
            </a:r>
            <a:endParaRPr lang="ko-KR" altLang="en-US" sz="2800" b="1" kern="0" spc="0" dirty="0">
              <a:solidFill>
                <a:srgbClr val="000000"/>
              </a:solidFill>
              <a:effectLst/>
              <a:latin typeface="궁서" panose="02030600000101010101" pitchFamily="18" charset="-127"/>
              <a:ea typeface="궁서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242805570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8B2DDB0D-792A-4902-A901-FF8A17C2C384}"/>
              </a:ext>
            </a:extLst>
          </p:cNvPr>
          <p:cNvSpPr/>
          <p:nvPr/>
        </p:nvSpPr>
        <p:spPr>
          <a:xfrm>
            <a:off x="738908" y="1795704"/>
            <a:ext cx="10898909" cy="27685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algn="just" fontAlgn="base">
              <a:lnSpc>
                <a:spcPct val="160000"/>
              </a:lnSpc>
            </a:pP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- 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나는 인내심이 부족해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 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앞으로 더 많은 인내심을 발휘할거야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 </a:t>
            </a:r>
            <a:endParaRPr lang="ko-KR" altLang="en-US" sz="2800" b="1" kern="0" dirty="0">
              <a:solidFill>
                <a:srgbClr val="000000"/>
              </a:solidFill>
              <a:latin typeface="한컴바탕"/>
            </a:endParaRPr>
          </a:p>
          <a:p>
            <a:pPr marL="571500" algn="just" fontAlgn="base">
              <a:lnSpc>
                <a:spcPct val="160000"/>
              </a:lnSpc>
            </a:pP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- 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나는 사랑하며 사는 것이 부족해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 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앞으로 더 사랑하면 살아야 해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 </a:t>
            </a:r>
            <a:endParaRPr lang="ko-KR" altLang="en-US" sz="2800" b="1" kern="0" dirty="0">
              <a:solidFill>
                <a:srgbClr val="000000"/>
              </a:solidFill>
              <a:latin typeface="한컴바탕"/>
            </a:endParaRPr>
          </a:p>
          <a:p>
            <a:pPr marL="571500" algn="just" fontAlgn="base">
              <a:lnSpc>
                <a:spcPct val="160000"/>
              </a:lnSpc>
            </a:pP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- 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나는 무질서한 애착이 있어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 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이제부터 </a:t>
            </a:r>
            <a:r>
              <a:rPr lang="ko-KR" altLang="en-US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절제력을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키울 거야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 </a:t>
            </a:r>
            <a:endParaRPr lang="ko-KR" altLang="en-US" sz="2800" b="1" kern="0" dirty="0">
              <a:solidFill>
                <a:srgbClr val="000000"/>
              </a:solidFill>
              <a:latin typeface="한컴바탕"/>
            </a:endParaRPr>
          </a:p>
          <a:p>
            <a:pPr marL="571500" algn="just" fontAlgn="base">
              <a:lnSpc>
                <a:spcPct val="160000"/>
              </a:lnSpc>
            </a:pP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- 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나는 성실함이 부족해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 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더욱 더 성실한 사람이 될 거야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 </a:t>
            </a:r>
            <a:endParaRPr lang="ko-KR" altLang="en-US" sz="2800" b="1" kern="0" spc="0" dirty="0">
              <a:solidFill>
                <a:srgbClr val="000000"/>
              </a:solidFill>
              <a:effectLst/>
              <a:latin typeface="한컴바탕"/>
            </a:endParaRPr>
          </a:p>
        </p:txBody>
      </p:sp>
    </p:spTree>
    <p:extLst>
      <p:ext uri="{BB962C8B-B14F-4D97-AF65-F5344CB8AC3E}">
        <p14:creationId xmlns:p14="http://schemas.microsoft.com/office/powerpoint/2010/main" val="4274619885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2850429" y="1648087"/>
            <a:ext cx="6219972" cy="9737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fontAlgn="base">
              <a:lnSpc>
                <a:spcPct val="160000"/>
              </a:lnSpc>
              <a:tabLst>
                <a:tab pos="345440" algn="l"/>
              </a:tabLst>
            </a:pPr>
            <a:r>
              <a:rPr lang="ko-KR" altLang="en-US" sz="40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폴리카르포스</a:t>
            </a:r>
            <a:r>
              <a:rPr lang="en-US" altLang="ko-KR" sz="4000" b="1" kern="0" dirty="0">
                <a:solidFill>
                  <a:srgbClr val="000000"/>
                </a:solidFill>
                <a:latin typeface="한양신명조"/>
                <a:ea typeface="한양신명조"/>
              </a:rPr>
              <a:t>(</a:t>
            </a:r>
            <a:r>
              <a:rPr lang="en-US" altLang="ko-KR" sz="4000" b="1" kern="0" dirty="0" err="1">
                <a:solidFill>
                  <a:srgbClr val="000000"/>
                </a:solidFill>
                <a:latin typeface="Bwgrkl" panose="02000400000000000000" pitchFamily="2" charset="0"/>
                <a:ea typeface="Bwgrkl" panose="02000400000000000000" pitchFamily="2" charset="0"/>
              </a:rPr>
              <a:t>polu,j</a:t>
            </a:r>
            <a:r>
              <a:rPr lang="en-US" altLang="ko-KR" sz="4000" b="1" kern="0" dirty="0">
                <a:solidFill>
                  <a:srgbClr val="000000"/>
                </a:solidFill>
                <a:latin typeface="Bwgrkl" panose="02000400000000000000" pitchFamily="2" charset="0"/>
                <a:ea typeface="Bwgrkl" panose="02000400000000000000" pitchFamily="2" charset="0"/>
              </a:rPr>
              <a:t> </a:t>
            </a:r>
            <a:r>
              <a:rPr lang="en-US" altLang="ko-KR" sz="4000" b="1" kern="0" dirty="0" err="1">
                <a:solidFill>
                  <a:srgbClr val="000000"/>
                </a:solidFill>
                <a:latin typeface="Bwgrkl" panose="02000400000000000000" pitchFamily="2" charset="0"/>
                <a:ea typeface="Bwgrkl" panose="02000400000000000000" pitchFamily="2" charset="0"/>
              </a:rPr>
              <a:t>karpo,j</a:t>
            </a:r>
            <a:r>
              <a:rPr lang="en-US" altLang="ko-KR" sz="40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)</a:t>
            </a:r>
            <a:endParaRPr lang="en-US" altLang="ko-KR" sz="4000" b="1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3091587" y="3211937"/>
            <a:ext cx="9589432" cy="14711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60000"/>
              </a:lnSpc>
              <a:tabLst>
                <a:tab pos="345440" algn="l"/>
              </a:tabLst>
            </a:pP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“많은”을 뜻하는 폴리스</a:t>
            </a:r>
            <a:r>
              <a:rPr lang="en-US" altLang="ko-KR" sz="2800" b="1" kern="0" dirty="0">
                <a:solidFill>
                  <a:srgbClr val="000000"/>
                </a:solidFill>
                <a:latin typeface="한양신명조"/>
                <a:ea typeface="한양신명조"/>
              </a:rPr>
              <a:t>(</a:t>
            </a:r>
            <a:r>
              <a:rPr lang="en-US" altLang="ko-KR" sz="2800" b="1" kern="0" dirty="0" err="1">
                <a:solidFill>
                  <a:srgbClr val="000000"/>
                </a:solidFill>
                <a:latin typeface="Bwgrkl" panose="02000400000000000000" pitchFamily="2" charset="0"/>
                <a:ea typeface="Bwgrkl" panose="02000400000000000000" pitchFamily="2" charset="0"/>
              </a:rPr>
              <a:t>polu,j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)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와 </a:t>
            </a:r>
            <a:endParaRPr lang="en-US" altLang="ko-KR" sz="2800" b="1" kern="0" dirty="0">
              <a:solidFill>
                <a:srgbClr val="000000"/>
              </a:solidFill>
              <a:latin typeface="함초롬바탕" panose="02030604000101010101" pitchFamily="18" charset="-127"/>
              <a:ea typeface="함초롬바탕" panose="02030604000101010101" pitchFamily="18" charset="-127"/>
            </a:endParaRPr>
          </a:p>
          <a:p>
            <a:pPr algn="just" fontAlgn="base">
              <a:lnSpc>
                <a:spcPct val="160000"/>
              </a:lnSpc>
              <a:tabLst>
                <a:tab pos="345440" algn="l"/>
              </a:tabLst>
            </a:pP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“열매”를 뜻하는 </a:t>
            </a:r>
            <a:r>
              <a:rPr lang="ko-KR" altLang="en-US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카르포스</a:t>
            </a:r>
            <a:r>
              <a:rPr lang="en-US" altLang="ko-KR" sz="2800" b="1" kern="0" dirty="0">
                <a:solidFill>
                  <a:srgbClr val="000000"/>
                </a:solidFill>
                <a:latin typeface="한양신명조"/>
                <a:ea typeface="한양신명조"/>
              </a:rPr>
              <a:t>(</a:t>
            </a:r>
            <a:r>
              <a:rPr lang="en-US" altLang="ko-KR" sz="2800" b="1" kern="0" dirty="0" err="1">
                <a:solidFill>
                  <a:srgbClr val="000000"/>
                </a:solidFill>
                <a:latin typeface="Bwgrkl" panose="02000400000000000000" pitchFamily="2" charset="0"/>
                <a:ea typeface="Bwgrkl" panose="02000400000000000000" pitchFamily="2" charset="0"/>
              </a:rPr>
              <a:t>karpo,j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02361680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1300558" y="1875046"/>
            <a:ext cx="9932527" cy="7704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lnSpc>
                <a:spcPct val="160000"/>
              </a:lnSpc>
              <a:tabLst>
                <a:tab pos="345440" algn="l"/>
              </a:tabLst>
            </a:pPr>
            <a:r>
              <a:rPr lang="ko-KR" altLang="en-US" sz="32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가지들이 풍성한 열매를 맺는 비법</a:t>
            </a:r>
            <a:r>
              <a:rPr lang="en-US" altLang="ko-KR" sz="32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(</a:t>
            </a:r>
            <a:r>
              <a:rPr lang="ko-KR" altLang="en-US" sz="32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秘法</a:t>
            </a:r>
            <a:r>
              <a:rPr lang="en-US" altLang="ko-KR" sz="32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)</a:t>
            </a:r>
            <a:r>
              <a:rPr lang="ko-KR" altLang="en-US" sz="32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은 하나뿐이다</a:t>
            </a:r>
            <a:r>
              <a:rPr lang="en-US" altLang="ko-KR" sz="32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 </a:t>
            </a:r>
            <a:endParaRPr lang="ko-KR" altLang="en-US" sz="32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9389308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2062755" y="779775"/>
            <a:ext cx="5352747" cy="15408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fontAlgn="base">
              <a:lnSpc>
                <a:spcPct val="160000"/>
              </a:lnSpc>
              <a:tabLst>
                <a:tab pos="345440" algn="l"/>
              </a:tabLst>
            </a:pPr>
            <a:r>
              <a:rPr lang="en-US" altLang="ko-KR" sz="32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“</a:t>
            </a:r>
            <a:r>
              <a:rPr lang="en-US" altLang="ko-KR" sz="3200" b="1" kern="0" dirty="0" err="1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기는</a:t>
            </a:r>
            <a:r>
              <a:rPr lang="en-US" altLang="ko-KR" sz="32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 놈 </a:t>
            </a:r>
            <a:r>
              <a:rPr lang="en-US" altLang="ko-KR" sz="3200" b="1" kern="0" dirty="0" err="1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위에</a:t>
            </a:r>
            <a:r>
              <a:rPr lang="en-US" altLang="ko-KR" sz="32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 </a:t>
            </a:r>
            <a:r>
              <a:rPr lang="en-US" altLang="ko-KR" sz="3200" b="1" kern="0" dirty="0" err="1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뛰는</a:t>
            </a:r>
            <a:r>
              <a:rPr lang="en-US" altLang="ko-KR" sz="32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 놈 </a:t>
            </a:r>
            <a:r>
              <a:rPr lang="en-US" altLang="ko-KR" sz="3200" b="1" kern="0" dirty="0" err="1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있고</a:t>
            </a:r>
            <a:r>
              <a:rPr lang="en-US" altLang="ko-KR" sz="32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, </a:t>
            </a:r>
          </a:p>
          <a:p>
            <a:pPr algn="just" fontAlgn="base">
              <a:lnSpc>
                <a:spcPct val="160000"/>
              </a:lnSpc>
              <a:tabLst>
                <a:tab pos="345440" algn="l"/>
              </a:tabLst>
            </a:pPr>
            <a:r>
              <a:rPr lang="en-US" altLang="ko-KR" sz="3200" b="1" kern="0" dirty="0" err="1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뛰는</a:t>
            </a:r>
            <a:r>
              <a:rPr lang="en-US" altLang="ko-KR" sz="32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 놈 </a:t>
            </a:r>
            <a:r>
              <a:rPr lang="en-US" altLang="ko-KR" sz="3200" b="1" kern="0" dirty="0" err="1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위에</a:t>
            </a:r>
            <a:r>
              <a:rPr lang="en-US" altLang="ko-KR" sz="32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 </a:t>
            </a:r>
            <a:r>
              <a:rPr lang="en-US" altLang="ko-KR" sz="3200" b="1" kern="0" dirty="0" err="1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나는</a:t>
            </a:r>
            <a:r>
              <a:rPr lang="en-US" altLang="ko-KR" sz="32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 놈 </a:t>
            </a:r>
            <a:r>
              <a:rPr lang="en-US" altLang="ko-KR" sz="3200" b="1" kern="0" dirty="0" err="1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있다</a:t>
            </a:r>
            <a:r>
              <a:rPr lang="en-US" altLang="ko-KR" sz="32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.”</a:t>
            </a:r>
            <a:endParaRPr lang="en-US" altLang="ko-KR" sz="3200" b="1" kern="0" spc="0" dirty="0">
              <a:solidFill>
                <a:srgbClr val="000000"/>
              </a:solidFill>
              <a:effectLst/>
              <a:latin typeface="궁서" panose="02030600000101010101" pitchFamily="18" charset="-127"/>
              <a:ea typeface="궁서" panose="02030600000101010101" pitchFamily="18" charset="-127"/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2163744" y="3341570"/>
            <a:ext cx="6648659" cy="24560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60000"/>
              </a:lnSpc>
              <a:tabLst>
                <a:tab pos="345440" algn="l"/>
              </a:tabLst>
            </a:pPr>
            <a:r>
              <a:rPr lang="ko-KR" altLang="en-US" sz="32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“기는 놈 위에 뛰는 놈 있고</a:t>
            </a:r>
            <a:r>
              <a:rPr lang="en-US" altLang="ko-KR" sz="32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, </a:t>
            </a:r>
          </a:p>
          <a:p>
            <a:pPr algn="just" fontAlgn="base">
              <a:lnSpc>
                <a:spcPct val="160000"/>
              </a:lnSpc>
              <a:tabLst>
                <a:tab pos="345440" algn="l"/>
              </a:tabLst>
            </a:pPr>
            <a:r>
              <a:rPr lang="ko-KR" altLang="en-US" sz="32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뛰는 놈 위에 나는 놈 있고</a:t>
            </a:r>
            <a:r>
              <a:rPr lang="en-US" altLang="ko-KR" sz="32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, </a:t>
            </a:r>
          </a:p>
          <a:p>
            <a:pPr algn="just" fontAlgn="base">
              <a:lnSpc>
                <a:spcPct val="160000"/>
              </a:lnSpc>
              <a:tabLst>
                <a:tab pos="345440" algn="l"/>
              </a:tabLst>
            </a:pPr>
            <a:r>
              <a:rPr lang="ko-KR" altLang="en-US" sz="32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나는 놈 위에 붙어 다니는 놈 있다”</a:t>
            </a:r>
            <a:endParaRPr lang="ko-KR" altLang="en-US" sz="3200" kern="0" spc="0" dirty="0">
              <a:solidFill>
                <a:srgbClr val="000000"/>
              </a:solidFill>
              <a:effectLst/>
              <a:latin typeface="궁서" panose="02030600000101010101" pitchFamily="18" charset="-127"/>
              <a:ea typeface="궁서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20926931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1744" y="33466"/>
            <a:ext cx="4320480" cy="6209073"/>
          </a:xfrm>
          <a:prstGeom prst="rect">
            <a:avLst/>
          </a:prstGeom>
        </p:spPr>
      </p:pic>
      <p:sp>
        <p:nvSpPr>
          <p:cNvPr id="3" name="직사각형 2"/>
          <p:cNvSpPr/>
          <p:nvPr/>
        </p:nvSpPr>
        <p:spPr>
          <a:xfrm>
            <a:off x="7464152" y="5733256"/>
            <a:ext cx="3312368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fontAlgn="base"/>
            <a:r>
              <a:rPr lang="en-US" altLang="ko-KR" sz="2000" b="1" dirty="0"/>
              <a:t>Hudson Taylor</a:t>
            </a:r>
          </a:p>
        </p:txBody>
      </p:sp>
    </p:spTree>
    <p:extLst>
      <p:ext uri="{BB962C8B-B14F-4D97-AF65-F5344CB8AC3E}">
        <p14:creationId xmlns:p14="http://schemas.microsoft.com/office/powerpoint/2010/main" val="1471015744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1425526" y="449127"/>
            <a:ext cx="9242474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98500" marR="320040" algn="just" fontAlgn="base">
              <a:lnSpc>
                <a:spcPct val="160000"/>
              </a:lnSpc>
              <a:tabLst>
                <a:tab pos="345440" algn="l"/>
              </a:tabLst>
            </a:pPr>
            <a:r>
              <a:rPr lang="ko-KR" altLang="en-US" sz="2400" b="1" kern="0" dirty="0">
                <a:solidFill>
                  <a:srgbClr val="000000"/>
                </a:solidFill>
                <a:latin typeface="함초롬바탕" panose="02030604000101010101" pitchFamily="18" charset="-128"/>
                <a:ea typeface="함초롬바탕" panose="02030604000101010101" pitchFamily="18" charset="-128"/>
              </a:rPr>
              <a:t>나 자신이 싫습니다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8"/>
                <a:ea typeface="함초롬바탕" panose="02030604000101010101" pitchFamily="18" charset="-128"/>
              </a:rPr>
              <a:t>. </a:t>
            </a:r>
            <a:r>
              <a:rPr lang="ko-KR" altLang="en-US" sz="2400" b="1" kern="0" dirty="0">
                <a:solidFill>
                  <a:srgbClr val="000000"/>
                </a:solidFill>
                <a:latin typeface="함초롬바탕" panose="02030604000101010101" pitchFamily="18" charset="-128"/>
                <a:ea typeface="함초롬바탕" panose="02030604000101010101" pitchFamily="18" charset="-128"/>
              </a:rPr>
              <a:t>나의 죄가 싫습니다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8"/>
                <a:ea typeface="함초롬바탕" panose="02030604000101010101" pitchFamily="18" charset="-128"/>
              </a:rPr>
              <a:t>. </a:t>
            </a:r>
            <a:r>
              <a:rPr lang="ko-KR" altLang="en-US" sz="2400" b="1" kern="0" dirty="0">
                <a:solidFill>
                  <a:srgbClr val="000000"/>
                </a:solidFill>
                <a:latin typeface="함초롬바탕" panose="02030604000101010101" pitchFamily="18" charset="-128"/>
                <a:ea typeface="함초롬바탕" panose="02030604000101010101" pitchFamily="18" charset="-128"/>
              </a:rPr>
              <a:t>이 세상에서 내가   거룩함만큼 원하는 것도 없다고 생각했습니다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8"/>
                <a:ea typeface="함초롬바탕" panose="02030604000101010101" pitchFamily="18" charset="-128"/>
              </a:rPr>
              <a:t>. </a:t>
            </a:r>
            <a:r>
              <a:rPr lang="ko-KR" altLang="en-US" sz="2400" b="1" kern="0" dirty="0">
                <a:solidFill>
                  <a:srgbClr val="000000"/>
                </a:solidFill>
                <a:latin typeface="함초롬바탕" panose="02030604000101010101" pitchFamily="18" charset="-128"/>
                <a:ea typeface="함초롬바탕" panose="02030604000101010101" pitchFamily="18" charset="-128"/>
              </a:rPr>
              <a:t>그러나 거룩해지기는커녕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8"/>
                <a:ea typeface="함초롬바탕" panose="02030604000101010101" pitchFamily="18" charset="-128"/>
              </a:rPr>
              <a:t>, </a:t>
            </a:r>
            <a:r>
              <a:rPr lang="ko-KR" altLang="en-US" sz="2400" b="1" kern="0" dirty="0">
                <a:solidFill>
                  <a:srgbClr val="000000"/>
                </a:solidFill>
                <a:latin typeface="함초롬바탕" panose="02030604000101010101" pitchFamily="18" charset="-128"/>
                <a:ea typeface="함초롬바탕" panose="02030604000101010101" pitchFamily="18" charset="-128"/>
              </a:rPr>
              <a:t>거룩해지고자 노력하면 할수록 거룩함은 손에   잡히지 않아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8"/>
                <a:ea typeface="함초롬바탕" panose="02030604000101010101" pitchFamily="18" charset="-128"/>
              </a:rPr>
              <a:t>, </a:t>
            </a:r>
            <a:r>
              <a:rPr lang="ko-KR" altLang="en-US" sz="2400" b="1" kern="0" dirty="0">
                <a:solidFill>
                  <a:srgbClr val="000000"/>
                </a:solidFill>
                <a:latin typeface="함초롬바탕" panose="02030604000101010101" pitchFamily="18" charset="-128"/>
                <a:ea typeface="함초롬바탕" panose="02030604000101010101" pitchFamily="18" charset="-128"/>
              </a:rPr>
              <a:t>마침내 거룩함에 대한 소망 자체를 포기할 지경이 되었습니다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8"/>
                <a:ea typeface="함초롬바탕" panose="02030604000101010101" pitchFamily="18" charset="-128"/>
              </a:rPr>
              <a:t>. </a:t>
            </a:r>
            <a:r>
              <a:rPr lang="ko-KR" altLang="en-US" sz="2400" b="1" kern="0" dirty="0">
                <a:solidFill>
                  <a:srgbClr val="000000"/>
                </a:solidFill>
                <a:latin typeface="함초롬바탕" panose="02030604000101010101" pitchFamily="18" charset="-128"/>
                <a:ea typeface="함초롬바탕" panose="02030604000101010101" pitchFamily="18" charset="-128"/>
              </a:rPr>
              <a:t>나는 가끔 나도 설명할 수 없을 만큼 커다란  유혹에 시달리고 있습니다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8"/>
                <a:ea typeface="함초롬바탕" panose="02030604000101010101" pitchFamily="18" charset="-128"/>
              </a:rPr>
              <a:t>. </a:t>
            </a:r>
            <a:r>
              <a:rPr lang="ko-KR" altLang="en-US" sz="2400" b="1" kern="0" dirty="0">
                <a:solidFill>
                  <a:srgbClr val="000000"/>
                </a:solidFill>
                <a:latin typeface="함초롬바탕" panose="02030604000101010101" pitchFamily="18" charset="-128"/>
                <a:ea typeface="함초롬바탕" panose="02030604000101010101" pitchFamily="18" charset="-128"/>
              </a:rPr>
              <a:t>내 마음이 그렇게 악한지 몰랐습니다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8"/>
                <a:ea typeface="함초롬바탕" panose="02030604000101010101" pitchFamily="18" charset="-128"/>
              </a:rPr>
              <a:t>. </a:t>
            </a:r>
            <a:r>
              <a:rPr lang="ko-KR" altLang="en-US" sz="2400" b="1" kern="0" dirty="0">
                <a:solidFill>
                  <a:srgbClr val="000000"/>
                </a:solidFill>
                <a:latin typeface="함초롬바탕" panose="02030604000101010101" pitchFamily="18" charset="-128"/>
                <a:ea typeface="함초롬바탕" panose="02030604000101010101" pitchFamily="18" charset="-128"/>
              </a:rPr>
              <a:t>나처럼 죄가 가득한 사람은 절대 하느님의 자녀가 될 수  없다는 생각이 자꾸만 듭니다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8"/>
                <a:ea typeface="함초롬바탕" panose="02030604000101010101" pitchFamily="18" charset="-128"/>
              </a:rPr>
              <a:t>. </a:t>
            </a:r>
            <a:r>
              <a:rPr lang="ko-KR" altLang="en-US" sz="2400" b="1" kern="0" dirty="0">
                <a:solidFill>
                  <a:srgbClr val="000000"/>
                </a:solidFill>
                <a:latin typeface="함초롬바탕" panose="02030604000101010101" pitchFamily="18" charset="-128"/>
                <a:ea typeface="함초롬바탕" panose="02030604000101010101" pitchFamily="18" charset="-128"/>
              </a:rPr>
              <a:t>기도하고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8"/>
                <a:ea typeface="함초롬바탕" panose="02030604000101010101" pitchFamily="18" charset="-128"/>
              </a:rPr>
              <a:t>, </a:t>
            </a:r>
            <a:r>
              <a:rPr lang="ko-KR" altLang="en-US" sz="2400" b="1" kern="0" dirty="0">
                <a:solidFill>
                  <a:srgbClr val="000000"/>
                </a:solidFill>
                <a:latin typeface="함초롬바탕" panose="02030604000101010101" pitchFamily="18" charset="-128"/>
                <a:ea typeface="함초롬바탕" panose="02030604000101010101" pitchFamily="18" charset="-128"/>
              </a:rPr>
              <a:t>금식하고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8"/>
                <a:ea typeface="함초롬바탕" panose="02030604000101010101" pitchFamily="18" charset="-128"/>
              </a:rPr>
              <a:t>, </a:t>
            </a:r>
            <a:r>
              <a:rPr lang="ko-KR" altLang="en-US" sz="2400" b="1" kern="0" dirty="0">
                <a:solidFill>
                  <a:srgbClr val="000000"/>
                </a:solidFill>
                <a:latin typeface="함초롬바탕" panose="02030604000101010101" pitchFamily="18" charset="-128"/>
                <a:ea typeface="함초롬바탕" panose="02030604000101010101" pitchFamily="18" charset="-128"/>
              </a:rPr>
              <a:t>결심하고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8"/>
                <a:ea typeface="함초롬바탕" panose="02030604000101010101" pitchFamily="18" charset="-128"/>
              </a:rPr>
              <a:t>,    </a:t>
            </a:r>
            <a:r>
              <a:rPr lang="ko-KR" altLang="en-US" sz="2400" b="1" kern="0" dirty="0">
                <a:solidFill>
                  <a:srgbClr val="000000"/>
                </a:solidFill>
                <a:latin typeface="함초롬바탕" panose="02030604000101010101" pitchFamily="18" charset="-128"/>
                <a:ea typeface="함초롬바탕" panose="02030604000101010101" pitchFamily="18" charset="-128"/>
              </a:rPr>
              <a:t>부지런히 말씀을 읽지만 아무 소용이 없습니다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8"/>
                <a:ea typeface="함초롬바탕" panose="02030604000101010101" pitchFamily="18" charset="-128"/>
              </a:rPr>
              <a:t>. </a:t>
            </a:r>
            <a:r>
              <a:rPr lang="ko-KR" altLang="en-US" sz="2400" b="1" kern="0" dirty="0">
                <a:solidFill>
                  <a:srgbClr val="000000"/>
                </a:solidFill>
                <a:latin typeface="함초롬바탕" panose="02030604000101010101" pitchFamily="18" charset="-128"/>
                <a:ea typeface="함초롬바탕" panose="02030604000101010101" pitchFamily="18" charset="-128"/>
              </a:rPr>
              <a:t>매일 거의  매 시간마다 죄의식이 나를 짓누르고 있습니다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8"/>
                <a:ea typeface="함초롬바탕" panose="02030604000101010101" pitchFamily="18" charset="-128"/>
              </a:rPr>
              <a:t>.</a:t>
            </a:r>
            <a:endParaRPr lang="ko-KR" altLang="en-US" sz="2400" b="1" kern="0" dirty="0">
              <a:solidFill>
                <a:srgbClr val="000000"/>
              </a:solidFill>
              <a:latin typeface="함초롬바탕" panose="02030604000101010101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36234306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1369256" y="360974"/>
            <a:ext cx="914400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98500" marR="383540" algn="just" fontAlgn="base">
              <a:lnSpc>
                <a:spcPct val="160000"/>
              </a:lnSpc>
              <a:tabLst>
                <a:tab pos="345440" algn="l"/>
              </a:tabLst>
            </a:pPr>
            <a:r>
              <a:rPr lang="ko-KR" altLang="en-US" sz="2000" b="1" kern="0" dirty="0" err="1">
                <a:solidFill>
                  <a:srgbClr val="000000"/>
                </a:solidFill>
                <a:latin typeface="+mn-ea"/>
              </a:rPr>
              <a:t>허드슨</a:t>
            </a:r>
            <a:r>
              <a:rPr lang="en-US" altLang="ko-KR" sz="2000" b="1" kern="0" dirty="0">
                <a:solidFill>
                  <a:srgbClr val="000000"/>
                </a:solidFill>
                <a:latin typeface="+mn-ea"/>
              </a:rPr>
              <a:t>, </a:t>
            </a:r>
            <a:r>
              <a:rPr lang="ko-KR" altLang="en-US" sz="2000" b="1" kern="0" dirty="0">
                <a:solidFill>
                  <a:srgbClr val="000000"/>
                </a:solidFill>
                <a:latin typeface="+mn-ea"/>
              </a:rPr>
              <a:t>포도나무의 가지가 어떻게 열매를 맺는지 한 번 기억해보게</a:t>
            </a:r>
            <a:r>
              <a:rPr lang="en-US" altLang="ko-KR" sz="2000" b="1" kern="0" dirty="0">
                <a:solidFill>
                  <a:srgbClr val="000000"/>
                </a:solidFill>
                <a:latin typeface="+mn-ea"/>
              </a:rPr>
              <a:t>. </a:t>
            </a:r>
            <a:r>
              <a:rPr lang="ko-KR" altLang="en-US" sz="2000" b="1" kern="0" dirty="0">
                <a:solidFill>
                  <a:srgbClr val="000000"/>
                </a:solidFill>
                <a:latin typeface="+mn-ea"/>
              </a:rPr>
              <a:t>가지가 햇빛과 공기를 얻기 위해 무진 애를 쓰고 그 결과로 열매를  맺는가</a:t>
            </a:r>
            <a:r>
              <a:rPr lang="en-US" altLang="ko-KR" sz="2000" b="1" kern="0" dirty="0">
                <a:solidFill>
                  <a:srgbClr val="000000"/>
                </a:solidFill>
                <a:latin typeface="+mn-ea"/>
              </a:rPr>
              <a:t>? </a:t>
            </a:r>
            <a:r>
              <a:rPr lang="ko-KR" altLang="en-US" sz="2000" b="1" kern="0" dirty="0">
                <a:solidFill>
                  <a:srgbClr val="000000"/>
                </a:solidFill>
                <a:latin typeface="+mn-ea"/>
              </a:rPr>
              <a:t>그렇지 않지</a:t>
            </a:r>
            <a:r>
              <a:rPr lang="en-US" altLang="ko-KR" sz="2000" b="1" kern="0" dirty="0">
                <a:solidFill>
                  <a:srgbClr val="000000"/>
                </a:solidFill>
                <a:latin typeface="+mn-ea"/>
              </a:rPr>
              <a:t>. </a:t>
            </a:r>
            <a:r>
              <a:rPr lang="ko-KR" altLang="en-US" sz="2000" b="1" kern="0" dirty="0">
                <a:solidFill>
                  <a:srgbClr val="000000"/>
                </a:solidFill>
                <a:latin typeface="+mn-ea"/>
              </a:rPr>
              <a:t>또 꽃과 잎에다 생명의 기운을 불어넣어주고자 애를 쓰면서 열매를 맺는 것도 아니지</a:t>
            </a:r>
            <a:r>
              <a:rPr lang="en-US" altLang="ko-KR" sz="2000" b="1" kern="0" dirty="0">
                <a:solidFill>
                  <a:srgbClr val="000000"/>
                </a:solidFill>
                <a:latin typeface="+mn-ea"/>
              </a:rPr>
              <a:t>. </a:t>
            </a:r>
            <a:r>
              <a:rPr lang="ko-KR" altLang="en-US" sz="2000" b="1" kern="0" dirty="0">
                <a:solidFill>
                  <a:srgbClr val="000000"/>
                </a:solidFill>
                <a:latin typeface="+mn-ea"/>
              </a:rPr>
              <a:t>포도나무 가지는 그저 단순히 본체인 포도나무와 일치해서 하나가 되어 있을 뿐이지</a:t>
            </a:r>
            <a:r>
              <a:rPr lang="en-US" altLang="ko-KR" sz="2000" b="1" kern="0" dirty="0">
                <a:solidFill>
                  <a:srgbClr val="000000"/>
                </a:solidFill>
                <a:latin typeface="+mn-ea"/>
              </a:rPr>
              <a:t>. </a:t>
            </a:r>
            <a:r>
              <a:rPr lang="ko-KR" altLang="en-US" sz="2000" b="1" kern="0" dirty="0" err="1">
                <a:solidFill>
                  <a:srgbClr val="000000"/>
                </a:solidFill>
                <a:latin typeface="+mn-ea"/>
              </a:rPr>
              <a:t>그로서</a:t>
            </a:r>
            <a:r>
              <a:rPr lang="ko-KR" altLang="en-US" sz="2000" b="1" kern="0" dirty="0">
                <a:solidFill>
                  <a:srgbClr val="000000"/>
                </a:solidFill>
                <a:latin typeface="+mn-ea"/>
              </a:rPr>
              <a:t> 많은 열매를 맺게 될 뿐이지</a:t>
            </a:r>
            <a:r>
              <a:rPr lang="en-US" altLang="ko-KR" sz="2000" b="1" kern="0" dirty="0">
                <a:solidFill>
                  <a:srgbClr val="000000"/>
                </a:solidFill>
                <a:latin typeface="+mn-ea"/>
              </a:rPr>
              <a:t>. </a:t>
            </a:r>
            <a:endParaRPr lang="ko-KR" altLang="en-US" sz="2000" b="1" kern="0" dirty="0">
              <a:solidFill>
                <a:srgbClr val="000000"/>
              </a:solidFill>
              <a:latin typeface="+mn-ea"/>
            </a:endParaRPr>
          </a:p>
          <a:p>
            <a:pPr marL="698500" marR="383540" algn="just" fontAlgn="base">
              <a:lnSpc>
                <a:spcPct val="160000"/>
              </a:lnSpc>
              <a:tabLst>
                <a:tab pos="345440" algn="l"/>
              </a:tabLst>
            </a:pPr>
            <a:r>
              <a:rPr lang="ko-KR" altLang="en-US" sz="2000" b="1" kern="0" dirty="0">
                <a:solidFill>
                  <a:srgbClr val="000000"/>
                </a:solidFill>
                <a:latin typeface="+mn-ea"/>
              </a:rPr>
              <a:t>	그렇다면 우리 그리스도인들이 열매를 맺기 위해서는 어떻게 해야 하겠는가</a:t>
            </a:r>
            <a:r>
              <a:rPr lang="en-US" altLang="ko-KR" sz="2000" b="1" kern="0" dirty="0">
                <a:solidFill>
                  <a:srgbClr val="000000"/>
                </a:solidFill>
                <a:latin typeface="+mn-ea"/>
              </a:rPr>
              <a:t>? </a:t>
            </a:r>
            <a:r>
              <a:rPr lang="ko-KR" altLang="en-US" sz="2000" b="1" kern="0" dirty="0">
                <a:solidFill>
                  <a:srgbClr val="000000"/>
                </a:solidFill>
                <a:latin typeface="+mn-ea"/>
              </a:rPr>
              <a:t>노력과 투쟁을 통해서 맺어야 하는가</a:t>
            </a:r>
            <a:r>
              <a:rPr lang="en-US" altLang="ko-KR" sz="2000" b="1" kern="0" dirty="0">
                <a:solidFill>
                  <a:srgbClr val="000000"/>
                </a:solidFill>
                <a:latin typeface="+mn-ea"/>
              </a:rPr>
              <a:t>? </a:t>
            </a:r>
            <a:r>
              <a:rPr lang="ko-KR" altLang="en-US" sz="2000" b="1" kern="0" dirty="0">
                <a:solidFill>
                  <a:srgbClr val="000000"/>
                </a:solidFill>
                <a:latin typeface="+mn-ea"/>
              </a:rPr>
              <a:t>또는 신중하게 행동하고</a:t>
            </a:r>
            <a:r>
              <a:rPr lang="en-US" altLang="ko-KR" sz="2000" b="1" kern="0" dirty="0">
                <a:solidFill>
                  <a:srgbClr val="000000"/>
                </a:solidFill>
                <a:latin typeface="+mn-ea"/>
              </a:rPr>
              <a:t>, </a:t>
            </a:r>
            <a:r>
              <a:rPr lang="ko-KR" altLang="en-US" sz="2000" b="1" kern="0" dirty="0">
                <a:solidFill>
                  <a:srgbClr val="000000"/>
                </a:solidFill>
                <a:latin typeface="+mn-ea"/>
              </a:rPr>
              <a:t>기도 열심히 하고</a:t>
            </a:r>
            <a:r>
              <a:rPr lang="en-US" altLang="ko-KR" sz="2000" b="1" kern="0" dirty="0">
                <a:solidFill>
                  <a:srgbClr val="000000"/>
                </a:solidFill>
                <a:latin typeface="+mn-ea"/>
              </a:rPr>
              <a:t>, </a:t>
            </a:r>
            <a:r>
              <a:rPr lang="ko-KR" altLang="en-US" sz="2000" b="1" kern="0" dirty="0">
                <a:solidFill>
                  <a:srgbClr val="000000"/>
                </a:solidFill>
                <a:latin typeface="+mn-ea"/>
              </a:rPr>
              <a:t>유혹을 </a:t>
            </a:r>
            <a:r>
              <a:rPr lang="ko-KR" altLang="en-US" sz="2000" b="1" kern="0" dirty="0" err="1">
                <a:solidFill>
                  <a:srgbClr val="000000"/>
                </a:solidFill>
                <a:latin typeface="+mn-ea"/>
              </a:rPr>
              <a:t>물리침으로서</a:t>
            </a:r>
            <a:r>
              <a:rPr lang="ko-KR" altLang="en-US" sz="2000" b="1" kern="0" dirty="0">
                <a:solidFill>
                  <a:srgbClr val="000000"/>
                </a:solidFill>
                <a:latin typeface="+mn-ea"/>
              </a:rPr>
              <a:t> 열매를 맺어야 하는가</a:t>
            </a:r>
            <a:r>
              <a:rPr lang="en-US" altLang="ko-KR" sz="2000" b="1" kern="0" dirty="0">
                <a:solidFill>
                  <a:srgbClr val="000000"/>
                </a:solidFill>
                <a:latin typeface="+mn-ea"/>
              </a:rPr>
              <a:t>? </a:t>
            </a:r>
            <a:r>
              <a:rPr lang="ko-KR" altLang="en-US" sz="2000" b="1" kern="0" dirty="0">
                <a:solidFill>
                  <a:srgbClr val="000000"/>
                </a:solidFill>
                <a:latin typeface="+mn-ea"/>
              </a:rPr>
              <a:t>그렇게 해서는 결코 열매를 맺지 못하지</a:t>
            </a:r>
            <a:r>
              <a:rPr lang="en-US" altLang="ko-KR" sz="2000" b="1" kern="0" dirty="0">
                <a:solidFill>
                  <a:srgbClr val="000000"/>
                </a:solidFill>
                <a:latin typeface="+mn-ea"/>
              </a:rPr>
              <a:t>. </a:t>
            </a:r>
            <a:r>
              <a:rPr lang="ko-KR" altLang="en-US" sz="2000" b="1" kern="0" dirty="0">
                <a:solidFill>
                  <a:srgbClr val="000000"/>
                </a:solidFill>
                <a:latin typeface="+mn-ea"/>
              </a:rPr>
              <a:t>그럼 어떻게 해야 열매를   맺을 수 있는가</a:t>
            </a:r>
            <a:r>
              <a:rPr lang="en-US" altLang="ko-KR" sz="2000" b="1" kern="0" dirty="0">
                <a:solidFill>
                  <a:srgbClr val="000000"/>
                </a:solidFill>
                <a:latin typeface="+mn-ea"/>
              </a:rPr>
              <a:t>? </a:t>
            </a:r>
            <a:r>
              <a:rPr lang="ko-KR" altLang="en-US" sz="2000" b="1" kern="0" dirty="0">
                <a:solidFill>
                  <a:srgbClr val="000000"/>
                </a:solidFill>
                <a:latin typeface="+mn-ea"/>
              </a:rPr>
              <a:t>우리의 생각과 감정을 온전히 주 예수 그리스도에게 </a:t>
            </a:r>
            <a:r>
              <a:rPr lang="ko-KR" altLang="en-US" sz="2000" b="1" kern="0" dirty="0" err="1">
                <a:solidFill>
                  <a:srgbClr val="000000"/>
                </a:solidFill>
                <a:latin typeface="+mn-ea"/>
              </a:rPr>
              <a:t>일치시켜야하지</a:t>
            </a:r>
            <a:r>
              <a:rPr lang="en-US" altLang="ko-KR" sz="2000" b="1" kern="0" dirty="0">
                <a:solidFill>
                  <a:srgbClr val="000000"/>
                </a:solidFill>
                <a:latin typeface="+mn-ea"/>
              </a:rPr>
              <a:t>. </a:t>
            </a:r>
            <a:r>
              <a:rPr lang="ko-KR" altLang="en-US" sz="2000" b="1" kern="0" dirty="0">
                <a:solidFill>
                  <a:srgbClr val="000000"/>
                </a:solidFill>
                <a:latin typeface="+mn-ea"/>
              </a:rPr>
              <a:t>주님께 모든 것을 내어 놓고 항복해야 하지</a:t>
            </a:r>
            <a:r>
              <a:rPr lang="en-US" altLang="ko-KR" sz="2000" b="1" kern="0" dirty="0">
                <a:solidFill>
                  <a:srgbClr val="000000"/>
                </a:solidFill>
                <a:latin typeface="+mn-ea"/>
              </a:rPr>
              <a:t>.</a:t>
            </a:r>
            <a:endParaRPr lang="ko-KR" altLang="en-US" sz="2000" b="1" kern="0" dirty="0">
              <a:solidFill>
                <a:srgbClr val="000000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359997209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1008185" y="767051"/>
            <a:ext cx="9974663" cy="49182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60000"/>
              </a:lnSpc>
              <a:tabLst>
                <a:tab pos="345440" algn="l"/>
              </a:tabLst>
            </a:pP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“</a:t>
            </a: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저는 깨닫기 위해 이곳에 왔습니다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 </a:t>
            </a: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얼마나 걸릴까요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?” </a:t>
            </a:r>
          </a:p>
          <a:p>
            <a:pPr algn="just" fontAlgn="base">
              <a:lnSpc>
                <a:spcPct val="160000"/>
              </a:lnSpc>
              <a:tabLst>
                <a:tab pos="345440" algn="l"/>
              </a:tabLst>
            </a:pP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“10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년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.” </a:t>
            </a:r>
          </a:p>
          <a:p>
            <a:pPr algn="just" fontAlgn="base">
              <a:lnSpc>
                <a:spcPct val="160000"/>
              </a:lnSpc>
              <a:tabLst>
                <a:tab pos="345440" algn="l"/>
              </a:tabLst>
            </a:pP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“</a:t>
            </a: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흠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 </a:t>
            </a: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그래요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 </a:t>
            </a: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그렇다면 제가 두 배로 노력하면 깨달음을 얻는데   얼마나 걸릴까요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?” </a:t>
            </a:r>
          </a:p>
          <a:p>
            <a:pPr algn="just" fontAlgn="base">
              <a:lnSpc>
                <a:spcPct val="160000"/>
              </a:lnSpc>
              <a:tabLst>
                <a:tab pos="345440" algn="l"/>
              </a:tabLst>
            </a:pP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“20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년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.” </a:t>
            </a:r>
          </a:p>
          <a:p>
            <a:pPr algn="just" fontAlgn="base">
              <a:lnSpc>
                <a:spcPct val="160000"/>
              </a:lnSpc>
              <a:tabLst>
                <a:tab pos="345440" algn="l"/>
              </a:tabLst>
            </a:pP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“</a:t>
            </a: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아니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, </a:t>
            </a: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잠깐만요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 </a:t>
            </a: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이상하네요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 </a:t>
            </a: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왜 갑절이 걸리지요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?” </a:t>
            </a:r>
          </a:p>
          <a:p>
            <a:pPr algn="just" fontAlgn="base">
              <a:lnSpc>
                <a:spcPct val="160000"/>
              </a:lnSpc>
              <a:tabLst>
                <a:tab pos="345440" algn="l"/>
              </a:tabLst>
            </a:pP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“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그렇게 질문하는 태도를 보니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, 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네 경우에는 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30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년이 걸리겠군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.”</a:t>
            </a:r>
            <a:endParaRPr lang="ko-KR" altLang="en-US" sz="28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8789836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1105989" y="580551"/>
            <a:ext cx="9858103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98500" marR="383540" algn="just" fontAlgn="base">
              <a:lnSpc>
                <a:spcPct val="160000"/>
              </a:lnSpc>
            </a:pPr>
            <a:r>
              <a:rPr lang="ko-KR" altLang="en-US" sz="28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“</a:t>
            </a:r>
            <a:r>
              <a:rPr lang="ko-KR" altLang="en-US" sz="2800" u="sng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궁서" panose="02030600000101010101" pitchFamily="18" charset="-127"/>
                <a:ea typeface="궁서" panose="02030600000101010101" pitchFamily="18" charset="-127"/>
              </a:rPr>
              <a:t>내가 아버지 안에 있고 아버지께서 내 안에 계시다는 것</a:t>
            </a:r>
            <a:r>
              <a:rPr lang="ko-KR" altLang="en-US" sz="28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을 </a:t>
            </a:r>
            <a:r>
              <a:rPr lang="ko-KR" altLang="en-US" sz="2800" u="sng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궁서" panose="02030600000101010101" pitchFamily="18" charset="-127"/>
                <a:ea typeface="궁서" panose="02030600000101010101" pitchFamily="18" charset="-127"/>
              </a:rPr>
              <a:t>너는</a:t>
            </a:r>
            <a:r>
              <a:rPr lang="ko-KR" altLang="en-US" sz="2800" kern="0" dirty="0">
                <a:solidFill>
                  <a:srgbClr val="000000"/>
                </a:solidFill>
                <a:latin typeface="함초롬바탕" panose="02030604000101010101" pitchFamily="18" charset="-127"/>
                <a:ea typeface="궁서" panose="02030600000101010101" pitchFamily="18" charset="-127"/>
              </a:rPr>
              <a:t> </a:t>
            </a:r>
            <a:r>
              <a:rPr lang="ko-KR" altLang="en-US" sz="28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믿지 않느냐</a:t>
            </a:r>
            <a:r>
              <a:rPr lang="en-US" altLang="ko-KR" sz="28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?”(14,10) </a:t>
            </a:r>
          </a:p>
          <a:p>
            <a:pPr marL="698500" marR="383540" algn="just" fontAlgn="base">
              <a:lnSpc>
                <a:spcPct val="160000"/>
              </a:lnSpc>
            </a:pPr>
            <a:endParaRPr lang="ko-KR" altLang="en-US" sz="28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marL="698500" marR="383540" algn="just" fontAlgn="base">
              <a:lnSpc>
                <a:spcPct val="160000"/>
              </a:lnSpc>
            </a:pPr>
            <a:r>
              <a:rPr lang="ko-KR" altLang="en-US" sz="28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“</a:t>
            </a:r>
            <a:r>
              <a:rPr lang="ko-KR" altLang="en-US" sz="2800" u="sng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궁서" panose="02030600000101010101" pitchFamily="18" charset="-127"/>
                <a:ea typeface="궁서" panose="02030600000101010101" pitchFamily="18" charset="-127"/>
              </a:rPr>
              <a:t>내가 아버지 안에 있고 아버지께서 내 안에 계시다고 한 말</a:t>
            </a:r>
            <a:r>
              <a:rPr lang="ko-KR" altLang="en-US" sz="28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을 </a:t>
            </a:r>
            <a:r>
              <a:rPr lang="ko-KR" altLang="en-US" sz="2800" u="sng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궁서" panose="02030600000101010101" pitchFamily="18" charset="-127"/>
                <a:ea typeface="궁서" panose="02030600000101010101" pitchFamily="18" charset="-127"/>
              </a:rPr>
              <a:t>너희는</a:t>
            </a:r>
            <a:r>
              <a:rPr lang="ko-KR" altLang="en-US" sz="2800" kern="0" dirty="0">
                <a:solidFill>
                  <a:srgbClr val="000000"/>
                </a:solidFill>
                <a:latin typeface="함초롬바탕" panose="02030604000101010101" pitchFamily="18" charset="-127"/>
                <a:ea typeface="궁서" panose="02030600000101010101" pitchFamily="18" charset="-127"/>
              </a:rPr>
              <a:t> </a:t>
            </a:r>
            <a:r>
              <a:rPr lang="ko-KR" altLang="en-US" sz="28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믿어라</a:t>
            </a:r>
            <a:r>
              <a:rPr lang="en-US" altLang="ko-KR" sz="28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.”(14,11)</a:t>
            </a:r>
            <a:endParaRPr lang="ko-KR" altLang="en-US" sz="28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2710391" y="4833280"/>
            <a:ext cx="6109365" cy="8551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fontAlgn="base">
              <a:lnSpc>
                <a:spcPct val="160000"/>
              </a:lnSpc>
            </a:pPr>
            <a:r>
              <a:rPr lang="ko-KR" altLang="en-US" sz="36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상호내주</a:t>
            </a:r>
            <a:r>
              <a:rPr lang="en-US" altLang="ko-KR" sz="36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(mutual indwelling)</a:t>
            </a:r>
            <a:endParaRPr lang="en-US" altLang="ko-KR" sz="36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129586419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1028280" y="404239"/>
            <a:ext cx="10014857" cy="56076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60000"/>
              </a:lnSpc>
              <a:tabLst>
                <a:tab pos="346710" algn="l"/>
              </a:tabLst>
            </a:pP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“</a:t>
            </a:r>
            <a:r>
              <a:rPr lang="ko-KR" altLang="en-US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레오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형제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 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마음의 순수함에 그렇게 집착하지 마세요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 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눈을 돌려 예수님을 보세요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 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그리고 그분을 찬미하세요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 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마음이 순수해진다는 것은 바로 이런   상태입니다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 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일단 예수님을 바라다보면 더   이상 그대 자신을 보지 마세요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  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그대의 완전하지 못한 점을 찾아내어 슬퍼하거나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, 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자신이 죄에 물들어 있는 자라고 평가하는 것은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, 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구원자이신 주님보다 자신을 중시하는 것입니다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  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그러니 그대의 눈길을 돌려 예수 그리스도의 아름다움과 그분의 은총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, 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그분의  자비를 바라다보세요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.”</a:t>
            </a:r>
            <a:endParaRPr lang="ko-KR" altLang="en-US" sz="28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64615038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1128765" y="2153722"/>
            <a:ext cx="9713406" cy="4228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60000"/>
              </a:lnSpc>
              <a:tabLst>
                <a:tab pos="346710" algn="l"/>
              </a:tabLst>
            </a:pP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“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물론이지요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 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하지만 거룩함이란 인간의 노력으로 도달하는   결과물이 아니지요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 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이렇게 외치세요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 ‘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당신만이 홀로 거룩하시고 당신만이 홀로 주님이십니다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.’ 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마음이 순수하다는 것은 바로 이런 것입니다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 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마음의 순수성은 인간의 노력과 결심으로 얻어지는 것이 아닙니다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 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거룩해지고 싶다는 열망조차도 주님을    향한 순수하고 단순한 열망으로 바꾸십시오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.”</a:t>
            </a:r>
            <a:endParaRPr lang="ko-KR" altLang="en-US" sz="28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1128765" y="447644"/>
            <a:ext cx="9713406" cy="13750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60000"/>
              </a:lnSpc>
              <a:tabLst>
                <a:tab pos="346710" algn="l"/>
              </a:tabLst>
            </a:pP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“</a:t>
            </a:r>
            <a:r>
              <a:rPr lang="en-US" altLang="ko-KR" sz="2800" b="1" kern="0" dirty="0" err="1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하지만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 </a:t>
            </a:r>
            <a:r>
              <a:rPr lang="en-US" altLang="ko-KR" sz="2800" b="1" kern="0" dirty="0" err="1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사부님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, </a:t>
            </a:r>
            <a:r>
              <a:rPr lang="en-US" altLang="ko-KR" sz="2800" b="1" kern="0" dirty="0" err="1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그래도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 </a:t>
            </a:r>
            <a:r>
              <a:rPr lang="en-US" altLang="ko-KR" sz="2800" b="1" kern="0" dirty="0" err="1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주님은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 </a:t>
            </a:r>
            <a:r>
              <a:rPr lang="en-US" altLang="ko-KR" sz="2800" b="1" kern="0" dirty="0" err="1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우리에게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 </a:t>
            </a:r>
            <a:r>
              <a:rPr lang="en-US" altLang="ko-KR" sz="2800" b="1" kern="0" dirty="0" err="1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노력과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 </a:t>
            </a:r>
            <a:r>
              <a:rPr lang="en-US" altLang="ko-KR" sz="2800" b="1" kern="0" dirty="0" err="1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성실을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 </a:t>
            </a:r>
            <a:r>
              <a:rPr lang="en-US" altLang="ko-KR" sz="2800" b="1" kern="0" dirty="0" err="1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요구하시지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 </a:t>
            </a:r>
            <a:r>
              <a:rPr lang="en-US" altLang="ko-KR" sz="2800" b="1" kern="0" dirty="0" err="1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않습니까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?” </a:t>
            </a:r>
            <a:endParaRPr lang="en-US" altLang="ko-KR" sz="2800" b="1" kern="0" spc="0" dirty="0">
              <a:solidFill>
                <a:srgbClr val="000000"/>
              </a:solidFill>
              <a:effectLst/>
              <a:latin typeface="궁서" panose="02030600000101010101" pitchFamily="18" charset="-127"/>
              <a:ea typeface="궁서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580191899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1669701" y="1919663"/>
            <a:ext cx="8067821" cy="20492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60000"/>
              </a:lnSpc>
              <a:tabLst>
                <a:tab pos="345440" algn="l"/>
              </a:tabLst>
            </a:pP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“주님께 바라는 이들은 새 힘을 얻고 </a:t>
            </a:r>
            <a:r>
              <a:rPr lang="ko-KR" altLang="en-US" sz="2800" b="1" u="sng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독수리처럼    날개 치며 올라간다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 </a:t>
            </a: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그들은 뛰어도 지칠 줄 모르고 걸어도 피곤한 줄 모른다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.”(</a:t>
            </a: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이사 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40,31)</a:t>
            </a:r>
            <a:endParaRPr lang="ko-KR" altLang="en-US" sz="2800" b="1" kern="0" dirty="0">
              <a:solidFill>
                <a:srgbClr val="000000"/>
              </a:solidFill>
              <a:latin typeface="궁서" panose="02030600000101010101" pitchFamily="18" charset="-127"/>
              <a:ea typeface="궁서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75262940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66" y="243515"/>
            <a:ext cx="6239779" cy="4157663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7302" y="1738364"/>
            <a:ext cx="4959414" cy="4820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780952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2224036" y="1784075"/>
            <a:ext cx="7864510" cy="24560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60000"/>
              </a:lnSpc>
              <a:tabLst>
                <a:tab pos="345440" algn="l"/>
              </a:tabLst>
            </a:pPr>
            <a:r>
              <a:rPr lang="ko-KR" altLang="en-US" sz="32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“너희는 나 없이 조금밖에 하지 못한다</a:t>
            </a:r>
            <a:r>
              <a:rPr lang="en-US" altLang="ko-KR" sz="32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.” (X)</a:t>
            </a:r>
          </a:p>
          <a:p>
            <a:pPr algn="just" fontAlgn="base">
              <a:lnSpc>
                <a:spcPct val="160000"/>
              </a:lnSpc>
              <a:tabLst>
                <a:tab pos="345440" algn="l"/>
              </a:tabLst>
            </a:pPr>
            <a:endParaRPr lang="en-US" altLang="ko-KR" sz="3200" b="1" kern="0" dirty="0">
              <a:solidFill>
                <a:srgbClr val="000000"/>
              </a:solidFill>
              <a:latin typeface="함초롬바탕" panose="02030604000101010101" pitchFamily="18" charset="-127"/>
              <a:ea typeface="함초롬바탕" panose="02030604000101010101" pitchFamily="18" charset="-127"/>
            </a:endParaRPr>
          </a:p>
          <a:p>
            <a:pPr algn="just" fontAlgn="base">
              <a:lnSpc>
                <a:spcPct val="160000"/>
              </a:lnSpc>
              <a:tabLst>
                <a:tab pos="345440" algn="l"/>
              </a:tabLst>
            </a:pPr>
            <a:r>
              <a:rPr lang="en-US" altLang="ko-KR" sz="32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“</a:t>
            </a:r>
            <a:r>
              <a:rPr lang="ko-KR" altLang="en-US" sz="32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너희는 나 없이 아무것도 하지 못한다</a:t>
            </a:r>
            <a:r>
              <a:rPr lang="en-US" altLang="ko-KR" sz="32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.” (O)</a:t>
            </a:r>
            <a:endParaRPr lang="ko-KR" altLang="en-US" sz="3200" b="1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97391697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2776693" y="1854415"/>
            <a:ext cx="6708949" cy="20644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60000"/>
              </a:lnSpc>
              <a:tabLst>
                <a:tab pos="345440" algn="l"/>
              </a:tabLst>
            </a:pP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“</a:t>
            </a: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나에게 힘을 주시는 분 안에서 </a:t>
            </a:r>
            <a:endParaRPr lang="en-US" altLang="ko-KR" sz="2800" b="1" kern="0" dirty="0">
              <a:solidFill>
                <a:srgbClr val="000000"/>
              </a:solidFill>
              <a:latin typeface="궁서" panose="02030600000101010101" pitchFamily="18" charset="-127"/>
              <a:ea typeface="궁서" panose="02030600000101010101" pitchFamily="18" charset="-127"/>
            </a:endParaRPr>
          </a:p>
          <a:p>
            <a:pPr fontAlgn="base">
              <a:lnSpc>
                <a:spcPct val="160000"/>
              </a:lnSpc>
              <a:tabLst>
                <a:tab pos="345440" algn="l"/>
              </a:tabLst>
            </a:pP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나는 모든 것을 할 수 있습니다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.”</a:t>
            </a:r>
          </a:p>
          <a:p>
            <a:pPr fontAlgn="base">
              <a:lnSpc>
                <a:spcPct val="160000"/>
              </a:lnSpc>
              <a:tabLst>
                <a:tab pos="345440" algn="l"/>
              </a:tabLst>
            </a:pP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(</a:t>
            </a:r>
            <a:r>
              <a:rPr lang="ko-KR" altLang="en-US" sz="2800" b="1" kern="0" dirty="0" err="1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필리</a:t>
            </a: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 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4,13) </a:t>
            </a:r>
            <a:endParaRPr lang="ko-KR" altLang="en-US" sz="2800" kern="0" spc="0" dirty="0">
              <a:solidFill>
                <a:srgbClr val="000000"/>
              </a:solidFill>
              <a:effectLst/>
              <a:latin typeface="궁서" panose="02030600000101010101" pitchFamily="18" charset="-127"/>
              <a:ea typeface="궁서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743658199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2719E6E6-3D2C-46DC-A03E-38ACF7AC542D}"/>
              </a:ext>
            </a:extLst>
          </p:cNvPr>
          <p:cNvSpPr/>
          <p:nvPr/>
        </p:nvSpPr>
        <p:spPr>
          <a:xfrm>
            <a:off x="1272466" y="1879616"/>
            <a:ext cx="9144000" cy="3443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79500" algn="just" fontAlgn="base">
              <a:lnSpc>
                <a:spcPct val="160000"/>
              </a:lnSpc>
              <a:tabLst>
                <a:tab pos="345440" algn="l"/>
              </a:tabLst>
            </a:pP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너는 한 하나의 근심도 품지 말라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</a:t>
            </a:r>
            <a:endParaRPr lang="ko-KR" altLang="en-US" sz="2800" b="1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marL="1079500" algn="just" fontAlgn="base">
              <a:lnSpc>
                <a:spcPct val="160000"/>
              </a:lnSpc>
              <a:tabLst>
                <a:tab pos="345440" algn="l"/>
              </a:tabLst>
            </a:pP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하나도 </a:t>
            </a:r>
            <a:r>
              <a:rPr lang="ko-KR" altLang="en-US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네게는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너무 크다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</a:t>
            </a:r>
            <a:endParaRPr lang="ko-KR" altLang="en-US" sz="2800" b="1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marL="1079500" algn="just" fontAlgn="base">
              <a:lnSpc>
                <a:spcPct val="160000"/>
              </a:lnSpc>
              <a:tabLst>
                <a:tab pos="345440" algn="l"/>
              </a:tabLst>
            </a:pP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그 일은 오직 나에게만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, 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나에게만 속한 것이다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</a:t>
            </a:r>
            <a:endParaRPr lang="ko-KR" altLang="en-US" sz="2800" b="1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marL="1079500" algn="just" fontAlgn="base">
              <a:lnSpc>
                <a:spcPct val="160000"/>
              </a:lnSpc>
              <a:tabLst>
                <a:tab pos="345440" algn="l"/>
              </a:tabLst>
            </a:pP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네가 할 일은 내 안에서 안식하는 것이다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</a:t>
            </a:r>
            <a:endParaRPr lang="ko-KR" altLang="en-US" sz="2800" b="1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marL="1079500" algn="just" fontAlgn="base">
              <a:lnSpc>
                <a:spcPct val="160000"/>
              </a:lnSpc>
              <a:tabLst>
                <a:tab pos="345440" algn="l"/>
              </a:tabLst>
            </a:pP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(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허드슨 테일러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)</a:t>
            </a:r>
            <a:endParaRPr lang="ko-KR" altLang="en-US" sz="2800" b="1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27246830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2429889" y="2367415"/>
            <a:ext cx="7412607" cy="6856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fontAlgn="base">
              <a:lnSpc>
                <a:spcPct val="160000"/>
              </a:lnSpc>
              <a:tabLst>
                <a:tab pos="345440" algn="l"/>
              </a:tabLst>
            </a:pP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주님과 우리 사이의 갈림이 없는 일치 또는 연합</a:t>
            </a:r>
            <a:endParaRPr lang="ko-KR" altLang="en-US" sz="28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26731750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281354" y="730481"/>
            <a:ext cx="11324492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98500" marR="383540" algn="just" fontAlgn="base">
              <a:lnSpc>
                <a:spcPct val="160000"/>
              </a:lnSpc>
              <a:tabLst>
                <a:tab pos="345440" algn="l"/>
              </a:tabLst>
            </a:pPr>
            <a:r>
              <a:rPr lang="ko-KR" altLang="en-US" sz="20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내 살을 먹고 내 피를 마시는 사람은 </a:t>
            </a:r>
            <a:r>
              <a:rPr lang="ko-KR" altLang="en-US" sz="2000" b="1" u="sng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굴림" panose="020B0600000101010101" pitchFamily="50" charset="-127"/>
                <a:ea typeface="굴림" panose="020B0600000101010101" pitchFamily="50" charset="-127"/>
              </a:rPr>
              <a:t>내 안에 머무르고</a:t>
            </a:r>
            <a:r>
              <a:rPr lang="en-US" altLang="ko-KR" sz="2000" b="1" u="sng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굴림" panose="020B0600000101010101" pitchFamily="50" charset="-127"/>
                <a:ea typeface="굴림" panose="020B0600000101010101" pitchFamily="50" charset="-127"/>
              </a:rPr>
              <a:t>, </a:t>
            </a:r>
            <a:r>
              <a:rPr lang="ko-KR" altLang="en-US" sz="2000" b="1" u="sng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굴림" panose="020B0600000101010101" pitchFamily="50" charset="-127"/>
                <a:ea typeface="굴림" panose="020B0600000101010101" pitchFamily="50" charset="-127"/>
              </a:rPr>
              <a:t>나도 그 사람 안에 머무른다</a:t>
            </a:r>
            <a:r>
              <a:rPr lang="en-US" altLang="ko-KR" sz="20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.(6,56)</a:t>
            </a:r>
            <a:endParaRPr lang="ko-KR" altLang="en-US" sz="2000" b="1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marL="698500" marR="383540" algn="just" fontAlgn="base">
              <a:lnSpc>
                <a:spcPct val="160000"/>
              </a:lnSpc>
              <a:tabLst>
                <a:tab pos="345440" algn="l"/>
              </a:tabLst>
            </a:pPr>
            <a:r>
              <a:rPr lang="ko-KR" altLang="en-US" sz="20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그날</a:t>
            </a:r>
            <a:r>
              <a:rPr lang="en-US" altLang="ko-KR" sz="20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, </a:t>
            </a:r>
            <a:r>
              <a:rPr lang="ko-KR" altLang="en-US" sz="20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너희는 내가 아버지 안에 있고 또 </a:t>
            </a:r>
            <a:r>
              <a:rPr lang="ko-KR" altLang="en-US" sz="2000" b="1" u="sng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굴림" panose="020B0600000101010101" pitchFamily="50" charset="-127"/>
                <a:ea typeface="굴림" panose="020B0600000101010101" pitchFamily="50" charset="-127"/>
              </a:rPr>
              <a:t>너희가 내 안에 있으며 내가 너희 안에 있음을</a:t>
            </a:r>
            <a:r>
              <a:rPr lang="ko-KR" altLang="en-US" sz="20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굴림" panose="020B0600000101010101" pitchFamily="50" charset="-127"/>
              </a:rPr>
              <a:t> </a:t>
            </a:r>
            <a:r>
              <a:rPr lang="ko-KR" altLang="en-US" sz="20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깨닫게 될 것이다</a:t>
            </a:r>
            <a:r>
              <a:rPr lang="en-US" altLang="ko-KR" sz="20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.(14,20)</a:t>
            </a:r>
            <a:endParaRPr lang="ko-KR" altLang="en-US" sz="2000" b="1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marL="698500" marR="383540" algn="just" fontAlgn="base">
              <a:lnSpc>
                <a:spcPct val="160000"/>
              </a:lnSpc>
              <a:tabLst>
                <a:tab pos="345440" algn="l"/>
              </a:tabLst>
            </a:pPr>
            <a:r>
              <a:rPr lang="ko-KR" altLang="en-US" sz="20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아버지</a:t>
            </a:r>
            <a:r>
              <a:rPr lang="en-US" altLang="ko-KR" sz="20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, </a:t>
            </a:r>
            <a:r>
              <a:rPr lang="ko-KR" altLang="en-US" sz="20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아버지께서 제 안에 계시고 제가 아버지 안에 있듯이</a:t>
            </a:r>
            <a:r>
              <a:rPr lang="en-US" altLang="ko-KR" sz="20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, </a:t>
            </a:r>
            <a:r>
              <a:rPr lang="ko-KR" altLang="en-US" sz="2000" b="1" u="sng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굴림" panose="020B0600000101010101" pitchFamily="50" charset="-127"/>
                <a:ea typeface="굴림" panose="020B0600000101010101" pitchFamily="50" charset="-127"/>
              </a:rPr>
              <a:t>그들도 우리 안에 있게 해  주십시오</a:t>
            </a:r>
            <a:r>
              <a:rPr lang="en-US" altLang="ko-KR" sz="20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.(17,21)</a:t>
            </a:r>
            <a:endParaRPr lang="ko-KR" altLang="en-US" sz="2000" b="1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marL="698500" marR="383540" algn="just" fontAlgn="base">
              <a:lnSpc>
                <a:spcPct val="160000"/>
              </a:lnSpc>
              <a:tabLst>
                <a:tab pos="345440" algn="l"/>
              </a:tabLst>
            </a:pPr>
            <a:r>
              <a:rPr lang="ko-KR" altLang="en-US" sz="20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하느님께서는 우리에게 당신의 영을 나누어 주셨습니다</a:t>
            </a:r>
            <a:r>
              <a:rPr lang="en-US" altLang="ko-KR" sz="20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. </a:t>
            </a:r>
            <a:r>
              <a:rPr lang="ko-KR" altLang="en-US" sz="20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우리는 이 사실로 우리가 그분   안에 머무르고 그분께서 우리 안에 머무르신다는 것을 압니다</a:t>
            </a:r>
            <a:r>
              <a:rPr lang="en-US" altLang="ko-KR" sz="20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.(1</a:t>
            </a:r>
            <a:r>
              <a:rPr lang="ko-KR" altLang="en-US" sz="20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요한 </a:t>
            </a:r>
            <a:r>
              <a:rPr lang="en-US" altLang="ko-KR" sz="20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4,13) </a:t>
            </a:r>
            <a:endParaRPr lang="ko-KR" altLang="en-US" sz="2000" b="1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marL="698500" marR="383540" algn="just" fontAlgn="base">
              <a:lnSpc>
                <a:spcPct val="160000"/>
              </a:lnSpc>
              <a:tabLst>
                <a:tab pos="345440" algn="l"/>
              </a:tabLst>
            </a:pPr>
            <a:r>
              <a:rPr lang="ko-KR" altLang="en-US" sz="20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누구든지 예수님께서 하느님의 아드님이심을 고백하면</a:t>
            </a:r>
            <a:r>
              <a:rPr lang="en-US" altLang="ko-KR" sz="20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, </a:t>
            </a:r>
            <a:r>
              <a:rPr lang="ko-KR" altLang="en-US" sz="2000" b="1" u="sng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굴림" panose="020B0600000101010101" pitchFamily="50" charset="-127"/>
                <a:ea typeface="굴림" panose="020B0600000101010101" pitchFamily="50" charset="-127"/>
              </a:rPr>
              <a:t>하느님께서 그 사람 안에 머무르시고 그 사람도 하느님 안에 머무릅니다</a:t>
            </a:r>
            <a:r>
              <a:rPr lang="en-US" altLang="ko-KR" sz="2000" b="1" u="sng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굴림" panose="020B0600000101010101" pitchFamily="50" charset="-127"/>
                <a:ea typeface="굴림" panose="020B0600000101010101" pitchFamily="50" charset="-127"/>
              </a:rPr>
              <a:t>.</a:t>
            </a:r>
            <a:r>
              <a:rPr lang="en-US" altLang="ko-KR" sz="20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(1</a:t>
            </a:r>
            <a:r>
              <a:rPr lang="ko-KR" altLang="en-US" sz="20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요한 </a:t>
            </a:r>
            <a:r>
              <a:rPr lang="en-US" altLang="ko-KR" sz="20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4,15) </a:t>
            </a:r>
            <a:endParaRPr lang="ko-KR" altLang="en-US" sz="2000" b="1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marL="698500" marR="383540" algn="just" fontAlgn="base">
              <a:lnSpc>
                <a:spcPct val="160000"/>
              </a:lnSpc>
              <a:tabLst>
                <a:tab pos="345440" algn="l"/>
              </a:tabLst>
            </a:pPr>
            <a:r>
              <a:rPr lang="ko-KR" altLang="en-US" sz="20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사랑 안에 머무르는 사람은 </a:t>
            </a:r>
            <a:r>
              <a:rPr lang="ko-KR" altLang="en-US" sz="2000" b="1" u="sng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굴림" panose="020B0600000101010101" pitchFamily="50" charset="-127"/>
                <a:ea typeface="굴림" panose="020B0600000101010101" pitchFamily="50" charset="-127"/>
              </a:rPr>
              <a:t>하느님 안에 머무르고 하느님께서도 그 사람 안에 머무르십니다</a:t>
            </a:r>
            <a:r>
              <a:rPr lang="en-US" altLang="ko-KR" sz="20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.(1</a:t>
            </a:r>
            <a:r>
              <a:rPr lang="ko-KR" altLang="en-US" sz="20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요한 </a:t>
            </a:r>
            <a:r>
              <a:rPr lang="en-US" altLang="ko-KR" sz="20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4,16)</a:t>
            </a:r>
            <a:endParaRPr lang="ko-KR" altLang="en-US" sz="2000" b="1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89318829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2603977" y="1905192"/>
            <a:ext cx="6541919" cy="17254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lnSpc>
                <a:spcPct val="160000"/>
              </a:lnSpc>
              <a:tabLst>
                <a:tab pos="345440" algn="l"/>
              </a:tabLst>
            </a:pPr>
            <a:r>
              <a:rPr lang="ko-KR" altLang="en-US" sz="2800" b="1" kern="0" dirty="0" err="1">
                <a:solidFill>
                  <a:srgbClr val="000000"/>
                </a:solidFill>
                <a:latin typeface="+mj-ea"/>
                <a:ea typeface="+mj-ea"/>
              </a:rPr>
              <a:t>상호내주</a:t>
            </a:r>
            <a:r>
              <a:rPr lang="en-US" altLang="ko-KR" sz="2800" b="1" kern="0" dirty="0">
                <a:solidFill>
                  <a:srgbClr val="000000"/>
                </a:solidFill>
                <a:latin typeface="+mj-ea"/>
                <a:ea typeface="+mj-ea"/>
              </a:rPr>
              <a:t>(</a:t>
            </a:r>
            <a:r>
              <a:rPr lang="ko-KR" altLang="en-US" sz="2800" b="1" kern="0" dirty="0" err="1">
                <a:solidFill>
                  <a:srgbClr val="000000"/>
                </a:solidFill>
                <a:latin typeface="+mj-ea"/>
                <a:ea typeface="+mj-ea"/>
              </a:rPr>
              <a:t>相互內住</a:t>
            </a:r>
            <a:r>
              <a:rPr lang="en-US" altLang="ko-KR" sz="2800" b="1" kern="0" dirty="0">
                <a:solidFill>
                  <a:srgbClr val="000000"/>
                </a:solidFill>
                <a:latin typeface="+mj-ea"/>
                <a:ea typeface="+mj-ea"/>
              </a:rPr>
              <a:t>)</a:t>
            </a:r>
          </a:p>
          <a:p>
            <a:pPr algn="ctr" fontAlgn="base">
              <a:lnSpc>
                <a:spcPct val="160000"/>
              </a:lnSpc>
              <a:tabLst>
                <a:tab pos="345440" algn="l"/>
              </a:tabLst>
            </a:pPr>
            <a:r>
              <a:rPr lang="en-US" altLang="ko-KR" sz="2800" b="1" dirty="0">
                <a:latin typeface="+mj-ea"/>
                <a:ea typeface="+mj-ea"/>
              </a:rPr>
              <a:t>co-indwelling </a:t>
            </a:r>
            <a:r>
              <a:rPr lang="ko-KR" altLang="en-US" sz="2800" b="1" dirty="0">
                <a:latin typeface="+mj-ea"/>
                <a:ea typeface="+mj-ea"/>
              </a:rPr>
              <a:t>또는 </a:t>
            </a:r>
            <a:r>
              <a:rPr lang="en-US" altLang="ko-KR" sz="2800" b="1" dirty="0">
                <a:latin typeface="+mj-ea"/>
                <a:ea typeface="+mj-ea"/>
              </a:rPr>
              <a:t>mutual indwelling</a:t>
            </a:r>
            <a:endParaRPr lang="en-US" altLang="ko-KR" sz="2800" dirty="0">
              <a:latin typeface="+mj-ea"/>
              <a:ea typeface="+mj-ea"/>
            </a:endParaRPr>
          </a:p>
          <a:p>
            <a:pPr algn="just" fontAlgn="base">
              <a:lnSpc>
                <a:spcPct val="160000"/>
              </a:lnSpc>
              <a:tabLst>
                <a:tab pos="345440" algn="l"/>
              </a:tabLst>
            </a:pPr>
            <a:endParaRPr lang="ko-KR" altLang="en-US" sz="12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422823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269966" y="686933"/>
            <a:ext cx="11086012" cy="49182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98500" marR="383540" algn="just" fontAlgn="base">
              <a:lnSpc>
                <a:spcPct val="160000"/>
              </a:lnSpc>
            </a:pPr>
            <a:r>
              <a:rPr lang="ko-KR" altLang="en-US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“너희는 내가 아버지 안에 있고 또 너희가 내 안에 있으며 내가 너희 안에 있음을 깨닫게 될 것이다</a:t>
            </a:r>
            <a:r>
              <a:rPr lang="en-US" altLang="ko-KR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.”(14,20)</a:t>
            </a:r>
          </a:p>
          <a:p>
            <a:pPr marL="698500" marR="383540" algn="just" fontAlgn="base">
              <a:lnSpc>
                <a:spcPct val="160000"/>
              </a:lnSpc>
            </a:pPr>
            <a:endParaRPr lang="ko-KR" altLang="en-US" sz="2800" b="1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marL="698500" marR="383540" algn="just" fontAlgn="base">
              <a:lnSpc>
                <a:spcPct val="160000"/>
              </a:lnSpc>
            </a:pPr>
            <a:r>
              <a:rPr lang="ko-KR" altLang="en-US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“아버지</a:t>
            </a:r>
            <a:r>
              <a:rPr lang="en-US" altLang="ko-KR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, </a:t>
            </a:r>
            <a:r>
              <a:rPr lang="ko-KR" altLang="en-US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아버지께서 제 안에 계시고 제가 아버지 안에 있듯이</a:t>
            </a:r>
            <a:r>
              <a:rPr lang="en-US" altLang="ko-KR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, </a:t>
            </a:r>
            <a:r>
              <a:rPr lang="ko-KR" altLang="en-US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그들도 우리 안에 있게 해 주십시오</a:t>
            </a:r>
            <a:r>
              <a:rPr lang="en-US" altLang="ko-KR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.”(17,21)</a:t>
            </a:r>
          </a:p>
          <a:p>
            <a:pPr marL="698500" marR="383540" algn="just" fontAlgn="base">
              <a:lnSpc>
                <a:spcPct val="160000"/>
              </a:lnSpc>
            </a:pPr>
            <a:endParaRPr lang="ko-KR" altLang="en-US" sz="2800" b="1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marL="698500" marR="383540" algn="just" fontAlgn="base">
              <a:lnSpc>
                <a:spcPct val="160000"/>
              </a:lnSpc>
            </a:pPr>
            <a:r>
              <a:rPr lang="ko-KR" altLang="en-US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“저는 그들 안에 있고 아버지께서는 제 안에 계십니다</a:t>
            </a:r>
            <a:r>
              <a:rPr lang="en-US" altLang="ko-KR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.”(17,23) </a:t>
            </a:r>
            <a:endParaRPr lang="ko-KR" altLang="en-US" sz="2800" b="1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622313439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903017" y="561991"/>
            <a:ext cx="10547420" cy="55089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60000"/>
              </a:lnSpc>
            </a:pP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“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복잡한 것은 간단하게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, 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간단한 것은 더 간단하게 하라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!”(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요한 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23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세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)</a:t>
            </a:r>
            <a:endParaRPr lang="en-US" altLang="ko-KR" sz="2800" kern="0" dirty="0">
              <a:solidFill>
                <a:srgbClr val="000000"/>
              </a:solidFill>
              <a:latin typeface="함초롬바탕" panose="02030604000101010101" pitchFamily="18" charset="-127"/>
              <a:ea typeface="함초롬바탕" panose="02030604000101010101" pitchFamily="18" charset="-127"/>
            </a:endParaRPr>
          </a:p>
          <a:p>
            <a:pPr algn="just" fontAlgn="base">
              <a:lnSpc>
                <a:spcPct val="160000"/>
              </a:lnSpc>
            </a:pPr>
            <a:endParaRPr lang="en-US" altLang="ko-KR" sz="2800" kern="0" dirty="0">
              <a:solidFill>
                <a:srgbClr val="000000"/>
              </a:solidFill>
              <a:latin typeface="함초롬바탕" panose="02030604000101010101" pitchFamily="18" charset="-127"/>
              <a:ea typeface="함초롬바탕" panose="02030604000101010101" pitchFamily="18" charset="-127"/>
            </a:endParaRPr>
          </a:p>
          <a:p>
            <a:pPr algn="just" fontAlgn="base">
              <a:lnSpc>
                <a:spcPct val="160000"/>
              </a:lnSpc>
            </a:pPr>
            <a:r>
              <a:rPr lang="en-US" altLang="ko-KR" sz="2800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      </a:t>
            </a:r>
            <a:r>
              <a:rPr lang="ko-KR" altLang="en-US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아기 고래</a:t>
            </a:r>
            <a:r>
              <a:rPr lang="en-US" altLang="ko-KR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: “</a:t>
            </a:r>
            <a:r>
              <a:rPr lang="ko-KR" altLang="en-US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제가 바다에 갈 수 있나요</a:t>
            </a:r>
            <a:r>
              <a:rPr lang="en-US" altLang="ko-KR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?” </a:t>
            </a:r>
            <a:endParaRPr lang="ko-KR" altLang="en-US" sz="2800" b="1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marL="698500" algn="just" fontAlgn="base">
              <a:lnSpc>
                <a:spcPct val="160000"/>
              </a:lnSpc>
              <a:tabLst>
                <a:tab pos="345440" algn="l"/>
              </a:tabLst>
            </a:pPr>
            <a:r>
              <a:rPr lang="ko-KR" altLang="en-US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엄마 고래</a:t>
            </a:r>
            <a:r>
              <a:rPr lang="en-US" altLang="ko-KR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: “</a:t>
            </a:r>
            <a:r>
              <a:rPr lang="ko-KR" altLang="en-US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아니</a:t>
            </a:r>
            <a:r>
              <a:rPr lang="en-US" altLang="ko-KR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.” </a:t>
            </a:r>
            <a:endParaRPr lang="ko-KR" altLang="en-US" sz="2800" b="1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marL="698500" algn="just" fontAlgn="base">
              <a:lnSpc>
                <a:spcPct val="160000"/>
              </a:lnSpc>
              <a:tabLst>
                <a:tab pos="345440" algn="l"/>
              </a:tabLst>
            </a:pPr>
            <a:r>
              <a:rPr lang="ko-KR" altLang="en-US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아기 고래</a:t>
            </a:r>
            <a:r>
              <a:rPr lang="en-US" altLang="ko-KR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: “</a:t>
            </a:r>
            <a:r>
              <a:rPr lang="ko-KR" altLang="en-US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그럼 제가 바다를 볼 수 있나요</a:t>
            </a:r>
            <a:r>
              <a:rPr lang="en-US" altLang="ko-KR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?” </a:t>
            </a:r>
            <a:endParaRPr lang="ko-KR" altLang="en-US" sz="2800" b="1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marL="698500" algn="just" fontAlgn="base">
              <a:lnSpc>
                <a:spcPct val="160000"/>
              </a:lnSpc>
              <a:tabLst>
                <a:tab pos="345440" algn="l"/>
              </a:tabLst>
            </a:pPr>
            <a:r>
              <a:rPr lang="ko-KR" altLang="en-US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엄마 고래</a:t>
            </a:r>
            <a:r>
              <a:rPr lang="en-US" altLang="ko-KR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: “</a:t>
            </a:r>
            <a:r>
              <a:rPr lang="ko-KR" altLang="en-US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안 된단다</a:t>
            </a:r>
            <a:r>
              <a:rPr lang="en-US" altLang="ko-KR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.” </a:t>
            </a:r>
            <a:endParaRPr lang="ko-KR" altLang="en-US" sz="2800" b="1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marL="698500" algn="just" fontAlgn="base">
              <a:lnSpc>
                <a:spcPct val="160000"/>
              </a:lnSpc>
              <a:tabLst>
                <a:tab pos="345440" algn="l"/>
              </a:tabLst>
            </a:pPr>
            <a:r>
              <a:rPr lang="ko-KR" altLang="en-US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아기 고래</a:t>
            </a:r>
            <a:r>
              <a:rPr lang="en-US" altLang="ko-KR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: “</a:t>
            </a:r>
            <a:r>
              <a:rPr lang="ko-KR" altLang="en-US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왜 안 되지요</a:t>
            </a:r>
            <a:r>
              <a:rPr lang="en-US" altLang="ko-KR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?” </a:t>
            </a:r>
            <a:endParaRPr lang="ko-KR" altLang="en-US" sz="2800" b="1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marL="698500" algn="just" fontAlgn="base">
              <a:lnSpc>
                <a:spcPct val="160000"/>
              </a:lnSpc>
              <a:tabLst>
                <a:tab pos="345440" algn="l"/>
              </a:tabLst>
            </a:pPr>
            <a:r>
              <a:rPr lang="ko-KR" altLang="en-US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엄마 고래</a:t>
            </a:r>
            <a:r>
              <a:rPr lang="en-US" altLang="ko-KR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: “</a:t>
            </a:r>
            <a:r>
              <a:rPr lang="ko-KR" altLang="en-US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왜냐면 네가 지금 바다에 있기 때문이란다</a:t>
            </a:r>
            <a:r>
              <a:rPr lang="en-US" altLang="ko-KR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.”</a:t>
            </a:r>
            <a:endParaRPr lang="ko-KR" altLang="en-US" sz="2800" b="1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18061528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2053213" y="1270538"/>
            <a:ext cx="8155912" cy="28500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98500" marR="383540" algn="just" fontAlgn="base">
              <a:lnSpc>
                <a:spcPct val="160000"/>
              </a:lnSpc>
            </a:pP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“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비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-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신자들이 예수 운동을 평가하는 기준은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, 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예수님에 관한 교리적 주장보다 눈앞에 보이는 그리스도인들의 모습에 대한 그들의 인상이다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.”(</a:t>
            </a:r>
            <a:r>
              <a:rPr lang="ko-KR" altLang="en-US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애런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</a:t>
            </a:r>
            <a:r>
              <a:rPr lang="ko-KR" altLang="en-US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밀라벡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)</a:t>
            </a:r>
            <a:endParaRPr lang="ko-KR" altLang="en-US" sz="28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92312962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1257670" y="543822"/>
            <a:ext cx="9242474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98500" marR="320040" algn="just" fontAlgn="base">
              <a:lnSpc>
                <a:spcPct val="160000"/>
              </a:lnSpc>
              <a:tabLst>
                <a:tab pos="345440" algn="l"/>
              </a:tabLst>
            </a:pPr>
            <a:r>
              <a:rPr lang="en-US" altLang="ko-KR" sz="24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“</a:t>
            </a:r>
            <a:r>
              <a:rPr lang="ko-KR" altLang="en-US" sz="24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자기들끼리 영광을 주고받으면서 한 분이신 하느님에게서 받는 영광은 추구하지 않으니</a:t>
            </a:r>
            <a:r>
              <a:rPr lang="en-US" altLang="ko-KR" sz="24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”(5,44)</a:t>
            </a:r>
            <a:endParaRPr lang="ko-KR" altLang="en-US" sz="2400" b="1" kern="0" dirty="0">
              <a:solidFill>
                <a:srgbClr val="000000"/>
              </a:solidFill>
              <a:latin typeface="궁서" panose="02030600000101010101" pitchFamily="18" charset="-127"/>
              <a:ea typeface="궁서" panose="02030600000101010101" pitchFamily="18" charset="-127"/>
            </a:endParaRPr>
          </a:p>
          <a:p>
            <a:pPr marL="698500" marR="320040" algn="just" fontAlgn="base">
              <a:lnSpc>
                <a:spcPct val="160000"/>
              </a:lnSpc>
              <a:tabLst>
                <a:tab pos="345440" algn="l"/>
              </a:tabLst>
            </a:pPr>
            <a:r>
              <a:rPr lang="en-US" altLang="ko-KR" sz="24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“</a:t>
            </a:r>
            <a:r>
              <a:rPr lang="ko-KR" altLang="en-US" sz="24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자기를 보내신 분의 영광을 찾는 이는 참되고</a:t>
            </a:r>
            <a:r>
              <a:rPr lang="en-US" altLang="ko-KR" sz="24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, </a:t>
            </a:r>
            <a:r>
              <a:rPr lang="ko-KR" altLang="en-US" sz="24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또 그 사람 안에는 불의가 없다</a:t>
            </a:r>
            <a:r>
              <a:rPr lang="en-US" altLang="ko-KR" sz="24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.”(7,18)</a:t>
            </a:r>
            <a:endParaRPr lang="ko-KR" altLang="en-US" sz="2400" b="1" kern="0" dirty="0">
              <a:solidFill>
                <a:srgbClr val="000000"/>
              </a:solidFill>
              <a:latin typeface="궁서" panose="02030600000101010101" pitchFamily="18" charset="-127"/>
              <a:ea typeface="궁서" panose="02030600000101010101" pitchFamily="18" charset="-127"/>
            </a:endParaRPr>
          </a:p>
          <a:p>
            <a:pPr marL="698500" marR="320040" algn="just" fontAlgn="base">
              <a:lnSpc>
                <a:spcPct val="160000"/>
              </a:lnSpc>
              <a:tabLst>
                <a:tab pos="345440" algn="l"/>
              </a:tabLst>
            </a:pPr>
            <a:r>
              <a:rPr lang="en-US" altLang="ko-KR" sz="24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“</a:t>
            </a:r>
            <a:r>
              <a:rPr lang="ko-KR" altLang="en-US" sz="24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네가 믿으면 하느님의 영광을 보리라고 내가 말하지 않았느냐</a:t>
            </a:r>
            <a:r>
              <a:rPr lang="en-US" altLang="ko-KR" sz="24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?”(11,40)</a:t>
            </a:r>
            <a:endParaRPr lang="ko-KR" altLang="en-US" sz="2400" b="1" kern="0" dirty="0">
              <a:solidFill>
                <a:srgbClr val="000000"/>
              </a:solidFill>
              <a:latin typeface="궁서" panose="02030600000101010101" pitchFamily="18" charset="-127"/>
              <a:ea typeface="궁서" panose="02030600000101010101" pitchFamily="18" charset="-127"/>
            </a:endParaRPr>
          </a:p>
          <a:p>
            <a:pPr marL="698500" marR="320040" algn="just" fontAlgn="base">
              <a:lnSpc>
                <a:spcPct val="160000"/>
              </a:lnSpc>
              <a:tabLst>
                <a:tab pos="345440" algn="l"/>
              </a:tabLst>
            </a:pPr>
            <a:r>
              <a:rPr lang="ko-KR" altLang="en-US" sz="24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“이제 사람의 아들이 영광스럽게 되었고</a:t>
            </a:r>
            <a:r>
              <a:rPr lang="en-US" altLang="ko-KR" sz="24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, </a:t>
            </a:r>
            <a:r>
              <a:rPr lang="ko-KR" altLang="en-US" sz="24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또 사람의 아들을 통하여 하느님께서도 영광스럽게 되셨다</a:t>
            </a:r>
            <a:r>
              <a:rPr lang="en-US" altLang="ko-KR" sz="24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.”(13,31)</a:t>
            </a:r>
            <a:endParaRPr lang="ko-KR" altLang="en-US" sz="2400" b="1" kern="0" dirty="0">
              <a:solidFill>
                <a:srgbClr val="000000"/>
              </a:solidFill>
              <a:latin typeface="궁서" panose="02030600000101010101" pitchFamily="18" charset="-127"/>
              <a:ea typeface="궁서" panose="02030600000101010101" pitchFamily="18" charset="-127"/>
            </a:endParaRPr>
          </a:p>
          <a:p>
            <a:pPr marL="698500" marR="320040" algn="just" fontAlgn="base">
              <a:lnSpc>
                <a:spcPct val="160000"/>
              </a:lnSpc>
              <a:tabLst>
                <a:tab pos="345440" algn="l"/>
              </a:tabLst>
            </a:pPr>
            <a:r>
              <a:rPr lang="ko-KR" altLang="en-US" sz="24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“아버지께서 저에게 하라고 맡기신 일을 완수하여</a:t>
            </a:r>
            <a:r>
              <a:rPr lang="en-US" altLang="ko-KR" sz="24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, </a:t>
            </a:r>
            <a:r>
              <a:rPr lang="ko-KR" altLang="en-US" sz="24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저는  땅에서 아버지를 영광스럽게 하였습니다</a:t>
            </a:r>
            <a:r>
              <a:rPr lang="en-US" altLang="ko-KR" sz="24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.”(17,4)</a:t>
            </a:r>
            <a:endParaRPr lang="ko-KR" altLang="en-US" sz="2400" b="1" kern="0" dirty="0">
              <a:solidFill>
                <a:srgbClr val="000000"/>
              </a:solidFill>
              <a:latin typeface="궁서" panose="02030600000101010101" pitchFamily="18" charset="-127"/>
              <a:ea typeface="궁서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84152204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1329732" y="2074941"/>
            <a:ext cx="9964616" cy="20644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lnSpc>
                <a:spcPct val="160000"/>
              </a:lnSpc>
              <a:tabLst>
                <a:tab pos="359410" algn="l"/>
              </a:tabLst>
            </a:pP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“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사람이 천주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(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天主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)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를 알아 </a:t>
            </a:r>
            <a:r>
              <a:rPr lang="ko-KR" altLang="en-US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흠숭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(</a:t>
            </a:r>
            <a:r>
              <a:rPr lang="ko-KR" altLang="en-US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欽崇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)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하고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, </a:t>
            </a:r>
          </a:p>
          <a:p>
            <a:pPr algn="ctr" fontAlgn="base">
              <a:lnSpc>
                <a:spcPct val="160000"/>
              </a:lnSpc>
              <a:tabLst>
                <a:tab pos="359410" algn="l"/>
              </a:tabLst>
            </a:pP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자기 영혼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(</a:t>
            </a:r>
            <a:r>
              <a:rPr lang="ko-KR" altLang="en-US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靈魂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)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을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구하기 위하여 세상에 났느니라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.”</a:t>
            </a:r>
          </a:p>
          <a:p>
            <a:pPr algn="ctr" fontAlgn="base">
              <a:lnSpc>
                <a:spcPct val="160000"/>
              </a:lnSpc>
              <a:tabLst>
                <a:tab pos="359410" algn="l"/>
              </a:tabLst>
            </a:pP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(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천주교 요리문답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) </a:t>
            </a:r>
            <a:endParaRPr lang="ko-KR" altLang="en-US" sz="28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640628333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2037036" y="2699011"/>
            <a:ext cx="8117928" cy="6856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fontAlgn="base">
              <a:lnSpc>
                <a:spcPct val="160000"/>
              </a:lnSpc>
              <a:tabLst>
                <a:tab pos="359410" algn="l"/>
              </a:tabLst>
            </a:pP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“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인간은 우주의 영광이요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, 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우주의 모욕이다”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(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파스칼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)</a:t>
            </a:r>
            <a:endParaRPr lang="ko-KR" altLang="en-US" sz="28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88873417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52" y="404664"/>
            <a:ext cx="7992888" cy="5152884"/>
          </a:xfrm>
          <a:prstGeom prst="rect">
            <a:avLst/>
          </a:prstGeom>
        </p:spPr>
      </p:pic>
      <p:sp>
        <p:nvSpPr>
          <p:cNvPr id="2" name="직사각형 1"/>
          <p:cNvSpPr/>
          <p:nvPr/>
        </p:nvSpPr>
        <p:spPr>
          <a:xfrm>
            <a:off x="3215680" y="5877272"/>
            <a:ext cx="5472608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2400" b="1" dirty="0" err="1"/>
              <a:t>시스틴</a:t>
            </a:r>
            <a:r>
              <a:rPr lang="ko-KR" altLang="en-US" sz="2400" b="1" dirty="0"/>
              <a:t> 성당의 </a:t>
            </a:r>
            <a:r>
              <a:rPr lang="ko-KR" altLang="en-US" sz="2400" b="1" dirty="0" err="1"/>
              <a:t>미켈란제로의</a:t>
            </a:r>
            <a:r>
              <a:rPr lang="ko-KR" altLang="en-US" sz="2400" b="1" dirty="0"/>
              <a:t> 작품</a:t>
            </a:r>
          </a:p>
        </p:txBody>
      </p:sp>
    </p:spTree>
    <p:extLst>
      <p:ext uri="{BB962C8B-B14F-4D97-AF65-F5344CB8AC3E}">
        <p14:creationId xmlns:p14="http://schemas.microsoft.com/office/powerpoint/2010/main" val="3998918768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3036276" y="1367538"/>
            <a:ext cx="5929533" cy="33424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lnSpc>
                <a:spcPct val="160000"/>
              </a:lnSpc>
              <a:tabLst>
                <a:tab pos="345440" algn="l"/>
                <a:tab pos="533400" algn="l"/>
              </a:tabLst>
            </a:pPr>
            <a:r>
              <a:rPr lang="ko-KR" altLang="en-US" sz="3600" b="1" u="sng" kern="0" dirty="0">
                <a:solidFill>
                  <a:srgbClr val="000000"/>
                </a:solidFill>
                <a:latin typeface="함초롬바탕" panose="02030604000101010101" pitchFamily="18" charset="-128"/>
                <a:ea typeface="함초롬바탕" panose="02030604000101010101" pitchFamily="18" charset="-128"/>
              </a:rPr>
              <a:t>자신의 업무를 대하는 태도</a:t>
            </a:r>
            <a:endParaRPr lang="en-US" altLang="ko-KR" sz="3600" b="1" u="sng" kern="0" dirty="0">
              <a:solidFill>
                <a:srgbClr val="000000"/>
              </a:solidFill>
              <a:latin typeface="함초롬바탕" panose="02030604000101010101" pitchFamily="18" charset="-128"/>
              <a:ea typeface="함초롬바탕" panose="02030604000101010101" pitchFamily="18" charset="-128"/>
            </a:endParaRPr>
          </a:p>
          <a:p>
            <a:pPr marL="514350" indent="-514350" fontAlgn="base">
              <a:lnSpc>
                <a:spcPct val="160000"/>
              </a:lnSpc>
              <a:buFont typeface="+mj-lt"/>
              <a:buAutoNum type="arabicPeriod"/>
              <a:tabLst>
                <a:tab pos="345440" algn="l"/>
                <a:tab pos="533400" algn="l"/>
              </a:tabLst>
            </a:pPr>
            <a:r>
              <a:rPr lang="en-US" altLang="ko-KR" sz="3200" b="1" kern="0" dirty="0">
                <a:solidFill>
                  <a:srgbClr val="000000"/>
                </a:solidFill>
                <a:latin typeface="함초롬바탕" panose="02030604000101010101" pitchFamily="18" charset="-128"/>
                <a:ea typeface="함초롬바탕" panose="02030604000101010101" pitchFamily="18" charset="-128"/>
              </a:rPr>
              <a:t>	</a:t>
            </a:r>
            <a:r>
              <a:rPr lang="ko-KR" altLang="en-US" sz="3200" b="1" kern="0" dirty="0">
                <a:solidFill>
                  <a:srgbClr val="000000"/>
                </a:solidFill>
                <a:latin typeface="함초롬바탕" panose="02030604000101010101" pitchFamily="18" charset="-128"/>
                <a:ea typeface="함초롬바탕" panose="02030604000101010101" pitchFamily="18" charset="-128"/>
              </a:rPr>
              <a:t>노동으로</a:t>
            </a:r>
            <a:r>
              <a:rPr lang="en-US" altLang="ko-KR" sz="3200" b="1" kern="0" dirty="0">
                <a:solidFill>
                  <a:srgbClr val="000000"/>
                </a:solidFill>
                <a:latin typeface="함초롬바탕" panose="02030604000101010101" pitchFamily="18" charset="-128"/>
                <a:ea typeface="함초롬바탕" panose="02030604000101010101" pitchFamily="18" charset="-128"/>
              </a:rPr>
              <a:t> </a:t>
            </a:r>
            <a:r>
              <a:rPr lang="ko-KR" altLang="en-US" sz="3200" b="1" kern="0" dirty="0">
                <a:solidFill>
                  <a:srgbClr val="000000"/>
                </a:solidFill>
                <a:latin typeface="함초롬바탕" panose="02030604000101010101" pitchFamily="18" charset="-128"/>
                <a:ea typeface="함초롬바탕" panose="02030604000101010101" pitchFamily="18" charset="-128"/>
              </a:rPr>
              <a:t>대하는 태도</a:t>
            </a:r>
            <a:endParaRPr lang="en-US" altLang="ko-KR" sz="3200" b="1" kern="0" dirty="0">
              <a:solidFill>
                <a:srgbClr val="000000"/>
              </a:solidFill>
              <a:latin typeface="함초롬바탕" panose="02030604000101010101" pitchFamily="18" charset="-128"/>
              <a:ea typeface="함초롬바탕" panose="02030604000101010101" pitchFamily="18" charset="-128"/>
            </a:endParaRPr>
          </a:p>
          <a:p>
            <a:pPr marL="514350" indent="-514350" fontAlgn="base">
              <a:lnSpc>
                <a:spcPct val="160000"/>
              </a:lnSpc>
              <a:buFont typeface="+mj-lt"/>
              <a:buAutoNum type="arabicPeriod"/>
              <a:tabLst>
                <a:tab pos="345440" algn="l"/>
                <a:tab pos="533400" algn="l"/>
              </a:tabLst>
            </a:pPr>
            <a:r>
              <a:rPr lang="en-US" altLang="ko-KR" sz="3200" b="1" kern="0" dirty="0">
                <a:solidFill>
                  <a:srgbClr val="000000"/>
                </a:solidFill>
                <a:latin typeface="함초롬바탕" panose="02030604000101010101" pitchFamily="18" charset="-128"/>
                <a:ea typeface="함초롬바탕" panose="02030604000101010101" pitchFamily="18" charset="-128"/>
              </a:rPr>
              <a:t>	</a:t>
            </a:r>
            <a:r>
              <a:rPr lang="ko-KR" altLang="en-US" sz="3200" b="1" kern="0" dirty="0">
                <a:solidFill>
                  <a:srgbClr val="000000"/>
                </a:solidFill>
                <a:latin typeface="함초롬바탕" panose="02030604000101010101" pitchFamily="18" charset="-128"/>
                <a:ea typeface="함초롬바탕" panose="02030604000101010101" pitchFamily="18" charset="-128"/>
              </a:rPr>
              <a:t>직업으로 대하는 태도</a:t>
            </a:r>
            <a:endParaRPr lang="en-US" altLang="ko-KR" sz="3200" b="1" kern="0" dirty="0">
              <a:solidFill>
                <a:srgbClr val="000000"/>
              </a:solidFill>
              <a:latin typeface="함초롬바탕" panose="02030604000101010101" pitchFamily="18" charset="-128"/>
              <a:ea typeface="함초롬바탕" panose="02030604000101010101" pitchFamily="18" charset="-128"/>
            </a:endParaRPr>
          </a:p>
          <a:p>
            <a:pPr marL="514350" indent="-514350" fontAlgn="base">
              <a:lnSpc>
                <a:spcPct val="160000"/>
              </a:lnSpc>
              <a:buFont typeface="+mj-lt"/>
              <a:buAutoNum type="arabicPeriod"/>
              <a:tabLst>
                <a:tab pos="345440" algn="l"/>
                <a:tab pos="533400" algn="l"/>
              </a:tabLst>
            </a:pPr>
            <a:r>
              <a:rPr lang="en-US" altLang="ko-KR" sz="3200" b="1" kern="0" dirty="0">
                <a:solidFill>
                  <a:srgbClr val="000000"/>
                </a:solidFill>
                <a:latin typeface="함초롬바탕" panose="02030604000101010101" pitchFamily="18" charset="-128"/>
                <a:ea typeface="함초롬바탕" panose="02030604000101010101" pitchFamily="18" charset="-128"/>
              </a:rPr>
              <a:t>	</a:t>
            </a:r>
            <a:r>
              <a:rPr lang="ko-KR" altLang="en-US" sz="3200" b="1" kern="0" dirty="0">
                <a:solidFill>
                  <a:srgbClr val="000000"/>
                </a:solidFill>
                <a:latin typeface="함초롬바탕" panose="02030604000101010101" pitchFamily="18" charset="-128"/>
                <a:ea typeface="함초롬바탕" panose="02030604000101010101" pitchFamily="18" charset="-128"/>
              </a:rPr>
              <a:t>사명</a:t>
            </a:r>
            <a:r>
              <a:rPr lang="en-US" altLang="ko-KR" sz="3200" b="1" kern="0" dirty="0">
                <a:solidFill>
                  <a:srgbClr val="000000"/>
                </a:solidFill>
                <a:latin typeface="함초롬바탕" panose="02030604000101010101" pitchFamily="18" charset="-128"/>
                <a:ea typeface="함초롬바탕" panose="02030604000101010101" pitchFamily="18" charset="-128"/>
              </a:rPr>
              <a:t>(</a:t>
            </a:r>
            <a:r>
              <a:rPr lang="ko-KR" altLang="en-US" sz="3200" b="1" kern="0" dirty="0">
                <a:solidFill>
                  <a:srgbClr val="000000"/>
                </a:solidFill>
                <a:latin typeface="함초롬바탕" panose="02030604000101010101" pitchFamily="18" charset="-128"/>
                <a:ea typeface="함초롬바탕" panose="02030604000101010101" pitchFamily="18" charset="-128"/>
              </a:rPr>
              <a:t>소명</a:t>
            </a:r>
            <a:r>
              <a:rPr lang="en-US" altLang="ko-KR" sz="3200" b="1" kern="0" dirty="0">
                <a:solidFill>
                  <a:srgbClr val="000000"/>
                </a:solidFill>
                <a:latin typeface="함초롬바탕" panose="02030604000101010101" pitchFamily="18" charset="-128"/>
                <a:ea typeface="함초롬바탕" panose="02030604000101010101" pitchFamily="18" charset="-128"/>
              </a:rPr>
              <a:t>)</a:t>
            </a:r>
            <a:r>
              <a:rPr lang="ko-KR" altLang="en-US" sz="3200" b="1" kern="0" dirty="0">
                <a:solidFill>
                  <a:srgbClr val="000000"/>
                </a:solidFill>
                <a:latin typeface="함초롬바탕" panose="02030604000101010101" pitchFamily="18" charset="-128"/>
                <a:ea typeface="함초롬바탕" panose="02030604000101010101" pitchFamily="18" charset="-128"/>
              </a:rPr>
              <a:t>으로 대하는 태도</a:t>
            </a:r>
            <a:endParaRPr lang="ko-KR" altLang="en-US" sz="3200" b="1" kern="0" dirty="0">
              <a:solidFill>
                <a:srgbClr val="000000"/>
              </a:solidFill>
              <a:latin typeface="함초롬바탕" panose="02030604000101010101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87461780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462224" y="1197178"/>
            <a:ext cx="10952703" cy="4228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62000" marR="383540" algn="just" fontAlgn="base">
              <a:lnSpc>
                <a:spcPct val="160000"/>
              </a:lnSpc>
              <a:tabLst>
                <a:tab pos="533400" algn="l"/>
              </a:tabLst>
            </a:pP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“그리스도께서는 우리를 위해서 십자가에서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 </a:t>
            </a: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죽으셨습니다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  </a:t>
            </a: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이리하여 하느님께서는 당신의 사랑을 우리에게 보여 주셨습니다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.”(</a:t>
            </a: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로마 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5,8) </a:t>
            </a:r>
          </a:p>
          <a:p>
            <a:pPr marL="762000" marR="383540" algn="just" fontAlgn="base">
              <a:lnSpc>
                <a:spcPct val="160000"/>
              </a:lnSpc>
              <a:tabLst>
                <a:tab pos="533400" algn="l"/>
              </a:tabLst>
            </a:pPr>
            <a:endParaRPr lang="ko-KR" altLang="en-US" sz="2800" b="1" kern="0" dirty="0">
              <a:solidFill>
                <a:srgbClr val="000000"/>
              </a:solidFill>
              <a:latin typeface="궁서" panose="02030600000101010101" pitchFamily="18" charset="-127"/>
              <a:ea typeface="궁서" panose="02030600000101010101" pitchFamily="18" charset="-127"/>
            </a:endParaRPr>
          </a:p>
          <a:p>
            <a:pPr marL="762000" marR="383540" algn="just" fontAlgn="base">
              <a:lnSpc>
                <a:spcPct val="160000"/>
              </a:lnSpc>
              <a:tabLst>
                <a:tab pos="533400" algn="l"/>
              </a:tabLst>
            </a:pP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그분께서 우리를 위하여 당신 목숨을 내놓으신 그 사실로    우리는 사랑을 알게 되었습니다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.(1</a:t>
            </a: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요한 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3,16) </a:t>
            </a:r>
            <a:endParaRPr lang="ko-KR" altLang="en-US" sz="2800" b="1" kern="0" spc="0" dirty="0">
              <a:solidFill>
                <a:srgbClr val="000000"/>
              </a:solidFill>
              <a:effectLst/>
              <a:latin typeface="궁서" panose="02030600000101010101" pitchFamily="18" charset="-127"/>
              <a:ea typeface="궁서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58299682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2897274" y="1949739"/>
            <a:ext cx="6096000" cy="23014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base">
              <a:lnSpc>
                <a:spcPct val="180000"/>
              </a:lnSpc>
            </a:pP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우리 인간은</a:t>
            </a:r>
            <a:endParaRPr lang="en-US" altLang="ko-KR" sz="2800" b="1" kern="0" dirty="0">
              <a:solidFill>
                <a:srgbClr val="000000"/>
              </a:solidFill>
              <a:latin typeface="함초롬바탕" panose="02030604000101010101" pitchFamily="18" charset="-127"/>
              <a:ea typeface="함초롬바탕" panose="02030604000101010101" pitchFamily="18" charset="-127"/>
            </a:endParaRPr>
          </a:p>
          <a:p>
            <a:pPr algn="ctr" fontAlgn="base">
              <a:lnSpc>
                <a:spcPct val="180000"/>
              </a:lnSpc>
            </a:pP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빵 없이도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, 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집 없이도 살 수 있지만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, </a:t>
            </a:r>
          </a:p>
          <a:p>
            <a:pPr algn="ctr" fontAlgn="base">
              <a:lnSpc>
                <a:spcPct val="180000"/>
              </a:lnSpc>
            </a:pP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주님 없이는 살 수 없다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 </a:t>
            </a:r>
            <a:endParaRPr lang="ko-KR" altLang="en-US" sz="28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177650979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505767" y="1506879"/>
            <a:ext cx="10718242" cy="4228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98500" marR="383540" algn="just" fontAlgn="base">
              <a:lnSpc>
                <a:spcPct val="160000"/>
              </a:lnSpc>
            </a:pP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주님께서 당신에게 다가와 이렇게 말씀하신다고 상상해보십시오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 “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네가 원하는 것은 무엇이든 다 주겠다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 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세상 전부라도 다 주겠다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 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너에게 불가능한 것은 하나도 없고 금지된 것도 없다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 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너는 죽지도 고통 받지도 않을 것이다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 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네가 원하는 것은 항상 갖게 될 것이다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 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단 한 가지만 빼고 말이다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 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너는 나의 얼굴을 영원히 보지 못하게 될 것이다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.”</a:t>
            </a:r>
            <a:endParaRPr lang="ko-KR" altLang="en-US" sz="28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6502536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1053736" y="1283000"/>
            <a:ext cx="9736184" cy="4228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98500" marR="383540" algn="just" fontAlgn="base">
              <a:lnSpc>
                <a:spcPct val="160000"/>
              </a:lnSpc>
              <a:tabLst>
                <a:tab pos="354330" algn="l"/>
                <a:tab pos="543560" algn="l"/>
              </a:tabLst>
            </a:pPr>
            <a:r>
              <a:rPr lang="ko-KR" altLang="en-US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“내가 내 아버지의 이름으로 하는 일들이 나를 증언한다</a:t>
            </a:r>
            <a:r>
              <a:rPr lang="en-US" altLang="ko-KR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.”(10,25) </a:t>
            </a:r>
          </a:p>
          <a:p>
            <a:pPr marL="698500" marR="383540" algn="just" fontAlgn="base">
              <a:lnSpc>
                <a:spcPct val="160000"/>
              </a:lnSpc>
              <a:tabLst>
                <a:tab pos="354330" algn="l"/>
                <a:tab pos="543560" algn="l"/>
              </a:tabLst>
            </a:pPr>
            <a:endParaRPr lang="ko-KR" altLang="en-US" sz="28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marL="698500" marR="383540" algn="just" fontAlgn="base">
              <a:lnSpc>
                <a:spcPct val="160000"/>
              </a:lnSpc>
              <a:tabLst>
                <a:tab pos="354330" algn="l"/>
                <a:tab pos="543560" algn="l"/>
              </a:tabLst>
            </a:pPr>
            <a:r>
              <a:rPr lang="ko-KR" altLang="en-US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“내가 내 아버지의 일들을 하고 있지 않다면 나를 믿지 않아도 좋다</a:t>
            </a:r>
            <a:r>
              <a:rPr lang="en-US" altLang="ko-KR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. </a:t>
            </a:r>
            <a:r>
              <a:rPr lang="ko-KR" altLang="en-US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그러나 내가 그 일들을 하고 있다면</a:t>
            </a:r>
            <a:r>
              <a:rPr lang="en-US" altLang="ko-KR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,    </a:t>
            </a:r>
            <a:r>
              <a:rPr lang="ko-KR" altLang="en-US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나를 믿지 않더라도 그 일들은 믿어라</a:t>
            </a:r>
            <a:r>
              <a:rPr lang="en-US" altLang="ko-KR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.”(10,37-38)</a:t>
            </a:r>
            <a:endParaRPr lang="ko-KR" altLang="en-US" sz="28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06033826"/>
      </p:ext>
    </p:extLst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844061" y="1349854"/>
            <a:ext cx="1040004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98500" marR="383540" algn="just" fontAlgn="base">
              <a:lnSpc>
                <a:spcPct val="160000"/>
              </a:lnSpc>
            </a:pP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여러분의 마음이 철렁해졌습니까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? “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너는 나의 얼굴을 영원히 보지 못하게 될 것이다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.”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라는 말을 들었을 때 여러분의 마음이 철렁하였다면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, 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그 철렁함은 여러분이 가장 원하는 것이  무엇인지를 알려주는 지표입니다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 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그것은 곧 주님을 향한   순수한 사랑입니다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.(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아우구스티누스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)</a:t>
            </a:r>
            <a:endParaRPr lang="ko-KR" altLang="en-US" sz="28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57022009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894303" y="1"/>
            <a:ext cx="9309463" cy="63463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60000"/>
              </a:lnSpc>
              <a:tabLst>
                <a:tab pos="259080" algn="l"/>
              </a:tabLst>
            </a:pPr>
            <a:endParaRPr lang="ko-KR" altLang="en-US" sz="2000" kern="0" dirty="0">
              <a:solidFill>
                <a:srgbClr val="000000"/>
              </a:solidFill>
            </a:endParaRPr>
          </a:p>
          <a:p>
            <a:pPr marL="523875" algn="just" fontAlgn="base">
              <a:lnSpc>
                <a:spcPct val="150000"/>
              </a:lnSpc>
              <a:tabLst>
                <a:tab pos="259080" algn="l"/>
              </a:tabLst>
            </a:pPr>
            <a:r>
              <a:rPr lang="ko-KR" altLang="en-US" sz="2400" kern="0" dirty="0">
                <a:solidFill>
                  <a:srgbClr val="000000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하느님과의 사랑에 빠지는 것보다 더 실질적인 것은 없다</a:t>
            </a:r>
            <a:r>
              <a:rPr lang="en-US" altLang="ko-KR" sz="2400" kern="0" dirty="0">
                <a:solidFill>
                  <a:srgbClr val="000000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.</a:t>
            </a:r>
            <a:endParaRPr lang="ko-KR" altLang="en-US" sz="2400" kern="0" dirty="0">
              <a:solidFill>
                <a:srgbClr val="000000"/>
              </a:solidFill>
              <a:latin typeface="HY견명조" panose="02030600000101010101" pitchFamily="18" charset="-127"/>
              <a:ea typeface="HY견명조" panose="02030600000101010101" pitchFamily="18" charset="-127"/>
            </a:endParaRPr>
          </a:p>
          <a:p>
            <a:pPr marL="523875" algn="just" fontAlgn="base">
              <a:lnSpc>
                <a:spcPct val="150000"/>
              </a:lnSpc>
              <a:tabLst>
                <a:tab pos="259080" algn="l"/>
              </a:tabLst>
            </a:pPr>
            <a:r>
              <a:rPr lang="ko-KR" altLang="en-US" sz="2400" kern="0" dirty="0">
                <a:solidFill>
                  <a:srgbClr val="000000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그대가 사랑하는 것</a:t>
            </a:r>
            <a:r>
              <a:rPr lang="en-US" altLang="ko-KR" sz="2400" kern="0" dirty="0">
                <a:solidFill>
                  <a:srgbClr val="000000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,</a:t>
            </a:r>
            <a:endParaRPr lang="ko-KR" altLang="en-US" sz="2400" kern="0" dirty="0">
              <a:solidFill>
                <a:srgbClr val="000000"/>
              </a:solidFill>
              <a:latin typeface="HY견명조" panose="02030600000101010101" pitchFamily="18" charset="-127"/>
              <a:ea typeface="HY견명조" panose="02030600000101010101" pitchFamily="18" charset="-127"/>
            </a:endParaRPr>
          </a:p>
          <a:p>
            <a:pPr marL="523875" algn="just" fontAlgn="base">
              <a:lnSpc>
                <a:spcPct val="150000"/>
              </a:lnSpc>
              <a:tabLst>
                <a:tab pos="259080" algn="l"/>
              </a:tabLst>
            </a:pPr>
            <a:r>
              <a:rPr lang="ko-KR" altLang="en-US" sz="2400" kern="0" dirty="0">
                <a:solidFill>
                  <a:srgbClr val="000000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그대의 생각을 사로잡는 그것이 만사에 영향을 미친다</a:t>
            </a:r>
            <a:r>
              <a:rPr lang="en-US" altLang="ko-KR" sz="2400" kern="0" dirty="0">
                <a:solidFill>
                  <a:srgbClr val="000000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.</a:t>
            </a:r>
            <a:endParaRPr lang="ko-KR" altLang="en-US" sz="2400" kern="0" dirty="0">
              <a:solidFill>
                <a:srgbClr val="000000"/>
              </a:solidFill>
              <a:latin typeface="HY견명조" panose="02030600000101010101" pitchFamily="18" charset="-127"/>
              <a:ea typeface="HY견명조" panose="02030600000101010101" pitchFamily="18" charset="-127"/>
            </a:endParaRPr>
          </a:p>
          <a:p>
            <a:pPr marL="523875" algn="just" fontAlgn="base">
              <a:lnSpc>
                <a:spcPct val="150000"/>
              </a:lnSpc>
              <a:tabLst>
                <a:tab pos="259080" algn="l"/>
              </a:tabLst>
            </a:pPr>
            <a:r>
              <a:rPr lang="ko-KR" altLang="en-US" sz="2400" kern="0" dirty="0">
                <a:solidFill>
                  <a:srgbClr val="000000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무엇이 그대로 하여금 아침에 잠자리에서 나오게 만들고</a:t>
            </a:r>
            <a:r>
              <a:rPr lang="en-US" altLang="ko-KR" sz="2400" kern="0" dirty="0">
                <a:solidFill>
                  <a:srgbClr val="000000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,</a:t>
            </a:r>
            <a:endParaRPr lang="ko-KR" altLang="en-US" sz="2400" kern="0" dirty="0">
              <a:solidFill>
                <a:srgbClr val="000000"/>
              </a:solidFill>
              <a:latin typeface="HY견명조" panose="02030600000101010101" pitchFamily="18" charset="-127"/>
              <a:ea typeface="HY견명조" panose="02030600000101010101" pitchFamily="18" charset="-127"/>
            </a:endParaRPr>
          </a:p>
          <a:p>
            <a:pPr marL="523875" algn="just" fontAlgn="base">
              <a:lnSpc>
                <a:spcPct val="150000"/>
              </a:lnSpc>
              <a:tabLst>
                <a:tab pos="259080" algn="l"/>
              </a:tabLst>
            </a:pPr>
            <a:r>
              <a:rPr lang="ko-KR" altLang="en-US" sz="2400" kern="0" dirty="0">
                <a:solidFill>
                  <a:srgbClr val="000000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저녁에 뭔가를 하도록 하고</a:t>
            </a:r>
          </a:p>
          <a:p>
            <a:pPr marL="523875" algn="just" fontAlgn="base">
              <a:lnSpc>
                <a:spcPct val="150000"/>
              </a:lnSpc>
              <a:tabLst>
                <a:tab pos="259080" algn="l"/>
              </a:tabLst>
            </a:pPr>
            <a:r>
              <a:rPr lang="ko-KR" altLang="en-US" sz="2400" kern="0" dirty="0">
                <a:solidFill>
                  <a:srgbClr val="000000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누구를 만나게 하는가</a:t>
            </a:r>
            <a:r>
              <a:rPr lang="en-US" altLang="ko-KR" sz="2400" kern="0" dirty="0">
                <a:solidFill>
                  <a:srgbClr val="000000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?</a:t>
            </a:r>
            <a:endParaRPr lang="ko-KR" altLang="en-US" sz="2400" kern="0" dirty="0">
              <a:solidFill>
                <a:srgbClr val="000000"/>
              </a:solidFill>
              <a:latin typeface="HY견명조" panose="02030600000101010101" pitchFamily="18" charset="-127"/>
              <a:ea typeface="HY견명조" panose="02030600000101010101" pitchFamily="18" charset="-127"/>
            </a:endParaRPr>
          </a:p>
          <a:p>
            <a:pPr marL="523875" algn="just" fontAlgn="base">
              <a:lnSpc>
                <a:spcPct val="150000"/>
              </a:lnSpc>
              <a:tabLst>
                <a:tab pos="259080" algn="l"/>
              </a:tabLst>
            </a:pPr>
            <a:r>
              <a:rPr lang="ko-KR" altLang="en-US" sz="2400" kern="0" dirty="0">
                <a:solidFill>
                  <a:srgbClr val="000000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무엇이 그대를 감사와 기쁨에 넘치도록 만드는가</a:t>
            </a:r>
            <a:r>
              <a:rPr lang="en-US" altLang="ko-KR" sz="2400" kern="0" dirty="0">
                <a:solidFill>
                  <a:srgbClr val="000000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?</a:t>
            </a:r>
            <a:endParaRPr lang="ko-KR" altLang="en-US" sz="2400" kern="0" dirty="0">
              <a:solidFill>
                <a:srgbClr val="000000"/>
              </a:solidFill>
              <a:latin typeface="HY견명조" panose="02030600000101010101" pitchFamily="18" charset="-127"/>
              <a:ea typeface="HY견명조" panose="02030600000101010101" pitchFamily="18" charset="-127"/>
            </a:endParaRPr>
          </a:p>
          <a:p>
            <a:pPr marL="523875" algn="just" fontAlgn="base">
              <a:lnSpc>
                <a:spcPct val="150000"/>
              </a:lnSpc>
              <a:tabLst>
                <a:tab pos="259080" algn="l"/>
              </a:tabLst>
            </a:pPr>
            <a:r>
              <a:rPr lang="ko-KR" altLang="en-US" sz="2400" kern="0" dirty="0">
                <a:solidFill>
                  <a:srgbClr val="000000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사랑에 빠지고</a:t>
            </a:r>
            <a:r>
              <a:rPr lang="en-US" altLang="ko-KR" sz="2400" kern="0" dirty="0">
                <a:solidFill>
                  <a:srgbClr val="000000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, </a:t>
            </a:r>
            <a:r>
              <a:rPr lang="ko-KR" altLang="en-US" sz="2400" kern="0" dirty="0">
                <a:solidFill>
                  <a:srgbClr val="000000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사랑 안에 머물러라</a:t>
            </a:r>
            <a:r>
              <a:rPr lang="en-US" altLang="ko-KR" sz="2400" kern="0" dirty="0">
                <a:solidFill>
                  <a:srgbClr val="000000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. </a:t>
            </a:r>
            <a:endParaRPr lang="ko-KR" altLang="en-US" sz="2400" kern="0" dirty="0">
              <a:solidFill>
                <a:srgbClr val="000000"/>
              </a:solidFill>
              <a:latin typeface="HY견명조" panose="02030600000101010101" pitchFamily="18" charset="-127"/>
              <a:ea typeface="HY견명조" panose="02030600000101010101" pitchFamily="18" charset="-127"/>
            </a:endParaRPr>
          </a:p>
          <a:p>
            <a:pPr marL="523875" algn="just" fontAlgn="base">
              <a:lnSpc>
                <a:spcPct val="150000"/>
              </a:lnSpc>
              <a:tabLst>
                <a:tab pos="259080" algn="l"/>
              </a:tabLst>
            </a:pPr>
            <a:r>
              <a:rPr lang="ko-KR" altLang="en-US" sz="2400" kern="0" dirty="0">
                <a:solidFill>
                  <a:srgbClr val="000000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그러면 그것이 만사를 결정지으리라</a:t>
            </a:r>
            <a:r>
              <a:rPr lang="en-US" altLang="ko-KR" sz="2400" kern="0" dirty="0">
                <a:solidFill>
                  <a:srgbClr val="000000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.</a:t>
            </a:r>
          </a:p>
          <a:p>
            <a:pPr marL="523875" algn="just" fontAlgn="base">
              <a:lnSpc>
                <a:spcPct val="150000"/>
              </a:lnSpc>
              <a:tabLst>
                <a:tab pos="259080" algn="l"/>
              </a:tabLst>
            </a:pPr>
            <a:r>
              <a:rPr lang="en-US" altLang="ko-KR" sz="2400" kern="0" dirty="0">
                <a:solidFill>
                  <a:srgbClr val="000000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_</a:t>
            </a:r>
            <a:r>
              <a:rPr lang="ko-KR" altLang="en-US" sz="2400" kern="0" dirty="0">
                <a:solidFill>
                  <a:srgbClr val="000000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베드로 </a:t>
            </a:r>
            <a:r>
              <a:rPr lang="ko-KR" altLang="en-US" sz="2400" kern="0" dirty="0" err="1">
                <a:solidFill>
                  <a:srgbClr val="000000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아루뻬</a:t>
            </a:r>
            <a:r>
              <a:rPr lang="en-US" altLang="ko-KR" sz="2400" kern="0" dirty="0">
                <a:solidFill>
                  <a:srgbClr val="000000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(</a:t>
            </a:r>
            <a:r>
              <a:rPr lang="ko-KR" altLang="en-US" sz="2400" kern="0" dirty="0">
                <a:solidFill>
                  <a:srgbClr val="000000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예수회 </a:t>
            </a:r>
            <a:r>
              <a:rPr lang="ko-KR" altLang="en-US" sz="2400" kern="0" dirty="0" err="1">
                <a:solidFill>
                  <a:srgbClr val="000000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총원장</a:t>
            </a:r>
            <a:r>
              <a:rPr lang="ko-KR" altLang="en-US" sz="2400" kern="0" dirty="0">
                <a:solidFill>
                  <a:srgbClr val="000000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 신부</a:t>
            </a:r>
            <a:r>
              <a:rPr lang="en-US" altLang="ko-KR" sz="2400" kern="0" dirty="0">
                <a:solidFill>
                  <a:srgbClr val="000000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)</a:t>
            </a:r>
          </a:p>
          <a:p>
            <a:pPr marL="523875" algn="just" fontAlgn="base">
              <a:lnSpc>
                <a:spcPct val="160000"/>
              </a:lnSpc>
              <a:tabLst>
                <a:tab pos="259080" algn="l"/>
              </a:tabLst>
            </a:pPr>
            <a:endParaRPr lang="ko-KR" altLang="en-US" sz="900" kern="0" dirty="0">
              <a:solidFill>
                <a:srgbClr val="000000"/>
              </a:solidFill>
            </a:endParaRPr>
          </a:p>
        </p:txBody>
      </p:sp>
      <p:pic>
        <p:nvPicPr>
          <p:cNvPr id="3" name="01 Memory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99333.530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50307" y="3374995"/>
            <a:ext cx="365522" cy="36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436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8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3194344" y="1902958"/>
            <a:ext cx="6357831" cy="15583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lnSpc>
                <a:spcPct val="160000"/>
              </a:lnSpc>
            </a:pPr>
            <a:r>
              <a:rPr lang="ko-KR" altLang="en-US" sz="32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한 인간의 성숙은 </a:t>
            </a:r>
            <a:endParaRPr lang="en-US" altLang="ko-KR" sz="3200" b="1" kern="0" dirty="0">
              <a:solidFill>
                <a:srgbClr val="000000"/>
              </a:solidFill>
              <a:latin typeface="함초롬바탕" panose="02030604000101010101" pitchFamily="18" charset="-127"/>
              <a:ea typeface="함초롬바탕" panose="02030604000101010101" pitchFamily="18" charset="-127"/>
            </a:endParaRPr>
          </a:p>
          <a:p>
            <a:pPr algn="ctr" fontAlgn="base">
              <a:lnSpc>
                <a:spcPct val="160000"/>
              </a:lnSpc>
            </a:pPr>
            <a:r>
              <a:rPr lang="ko-KR" altLang="en-US" sz="32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육체적</a:t>
            </a:r>
            <a:r>
              <a:rPr lang="en-US" altLang="ko-KR" sz="32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, </a:t>
            </a:r>
            <a:r>
              <a:rPr lang="ko-KR" altLang="en-US" sz="32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정신적</a:t>
            </a:r>
            <a:r>
              <a:rPr lang="en-US" altLang="ko-KR" sz="32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, </a:t>
            </a:r>
            <a:r>
              <a:rPr lang="ko-KR" altLang="en-US" sz="32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영적으로 이뤄진다</a:t>
            </a:r>
            <a:r>
              <a:rPr lang="en-US" altLang="ko-KR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</a:t>
            </a:r>
            <a:endParaRPr lang="ko-KR" altLang="en-US" sz="12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905965276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2365828" y="872529"/>
            <a:ext cx="7402286" cy="49182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60000"/>
              </a:lnSpc>
            </a:pPr>
            <a:r>
              <a:rPr lang="ko-KR" altLang="en-US" sz="2800" b="1" kern="0" dirty="0">
                <a:solidFill>
                  <a:srgbClr val="000000"/>
                </a:solidFill>
                <a:latin typeface="+mj-ea"/>
                <a:ea typeface="+mj-ea"/>
              </a:rPr>
              <a:t>정신적인 성숙과 영적 성숙은 서로 다른 환경에서 이뤄진다</a:t>
            </a:r>
            <a:r>
              <a:rPr lang="en-US" altLang="ko-KR" sz="2800" b="1" kern="0" dirty="0">
                <a:solidFill>
                  <a:srgbClr val="000000"/>
                </a:solidFill>
                <a:latin typeface="+mj-ea"/>
                <a:ea typeface="+mj-ea"/>
              </a:rPr>
              <a:t>.</a:t>
            </a:r>
          </a:p>
          <a:p>
            <a:pPr algn="just" fontAlgn="base">
              <a:lnSpc>
                <a:spcPct val="160000"/>
              </a:lnSpc>
            </a:pPr>
            <a:endParaRPr lang="en-US" altLang="ko-KR" sz="2800" b="1" kern="0" dirty="0">
              <a:solidFill>
                <a:srgbClr val="000000"/>
              </a:solidFill>
              <a:latin typeface="함초롬바탕" panose="02030604000101010101" pitchFamily="18" charset="-127"/>
              <a:ea typeface="함초롬바탕" panose="02030604000101010101" pitchFamily="18" charset="-127"/>
            </a:endParaRPr>
          </a:p>
          <a:p>
            <a:pPr algn="just" fontAlgn="base">
              <a:lnSpc>
                <a:spcPct val="160000"/>
              </a:lnSpc>
            </a:pP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정신적인 성숙은 보통 삶의 실존적 고통 앞에서 이뤄지고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, </a:t>
            </a:r>
          </a:p>
          <a:p>
            <a:pPr algn="just" fontAlgn="base">
              <a:lnSpc>
                <a:spcPct val="160000"/>
              </a:lnSpc>
            </a:pP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영적 성숙은 주님과 나누는 사랑의 관계 안에서 이뤄진다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 </a:t>
            </a:r>
            <a:endParaRPr lang="ko-KR" altLang="en-US" sz="28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184138156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1425623" y="1443176"/>
            <a:ext cx="9626199" cy="28500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60000"/>
              </a:lnSpc>
            </a:pP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영적인 성숙은 힘겹고 고통스러운 시간을 통해서 이뤄지는 </a:t>
            </a:r>
            <a:endParaRPr lang="en-US" altLang="ko-KR" sz="2800" b="1" kern="0" dirty="0">
              <a:solidFill>
                <a:srgbClr val="000000"/>
              </a:solidFill>
              <a:latin typeface="함초롬바탕" panose="02030604000101010101" pitchFamily="18" charset="-127"/>
              <a:ea typeface="함초롬바탕" panose="02030604000101010101" pitchFamily="18" charset="-127"/>
            </a:endParaRPr>
          </a:p>
          <a:p>
            <a:pPr fontAlgn="base">
              <a:lnSpc>
                <a:spcPct val="160000"/>
              </a:lnSpc>
            </a:pP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것이 아니다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</a:t>
            </a:r>
          </a:p>
          <a:p>
            <a:pPr fontAlgn="base">
              <a:lnSpc>
                <a:spcPct val="160000"/>
              </a:lnSpc>
            </a:pPr>
            <a:endParaRPr lang="en-US" altLang="ko-KR" sz="2800" b="1" kern="0" dirty="0">
              <a:solidFill>
                <a:srgbClr val="000000"/>
              </a:solidFill>
              <a:latin typeface="함초롬바탕" panose="02030604000101010101" pitchFamily="18" charset="-127"/>
              <a:ea typeface="함초롬바탕" panose="02030604000101010101" pitchFamily="18" charset="-127"/>
            </a:endParaRPr>
          </a:p>
          <a:p>
            <a:pPr fontAlgn="base">
              <a:lnSpc>
                <a:spcPct val="160000"/>
              </a:lnSpc>
            </a:pPr>
            <a:r>
              <a:rPr lang="ko-KR" altLang="en-US" sz="2800" b="1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영적인 성숙은 그분 사랑 안에 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머물러 있음으로써 이뤄진다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</a:t>
            </a:r>
            <a:endParaRPr lang="ko-KR" altLang="en-US" sz="28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64472947"/>
      </p:ext>
    </p:ext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82E3C8D3-C72E-4E13-BA63-6C1136B87F2B}"/>
              </a:ext>
            </a:extLst>
          </p:cNvPr>
          <p:cNvSpPr/>
          <p:nvPr/>
        </p:nvSpPr>
        <p:spPr>
          <a:xfrm>
            <a:off x="1477818" y="1336980"/>
            <a:ext cx="9593802" cy="48195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79500" marR="383540" algn="just" fontAlgn="base">
              <a:lnSpc>
                <a:spcPct val="160000"/>
              </a:lnSpc>
              <a:tabLst>
                <a:tab pos="345440" algn="l"/>
              </a:tabLst>
            </a:pPr>
            <a:r>
              <a:rPr lang="ko-KR" altLang="en-US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덥석 뛰어들어 하느님을 사랑하자</a:t>
            </a:r>
            <a:r>
              <a:rPr lang="en-US" altLang="ko-KR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. </a:t>
            </a:r>
            <a:endParaRPr lang="ko-KR" altLang="en-US" sz="2800" b="1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marL="1079500" marR="383540" algn="just" fontAlgn="base">
              <a:lnSpc>
                <a:spcPct val="160000"/>
              </a:lnSpc>
              <a:tabLst>
                <a:tab pos="345440" algn="l"/>
              </a:tabLst>
            </a:pPr>
            <a:r>
              <a:rPr lang="ko-KR" altLang="en-US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그분을 사랑할수록 </a:t>
            </a:r>
            <a:endParaRPr lang="ko-KR" altLang="en-US" sz="2800" b="1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marL="1079500" marR="383540" algn="just" fontAlgn="base">
              <a:lnSpc>
                <a:spcPct val="160000"/>
              </a:lnSpc>
              <a:tabLst>
                <a:tab pos="345440" algn="l"/>
              </a:tabLst>
            </a:pPr>
            <a:r>
              <a:rPr lang="ko-KR" altLang="en-US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그분이 명하시는 모든 일도 더 사랑하게 된다</a:t>
            </a:r>
            <a:r>
              <a:rPr lang="en-US" altLang="ko-KR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. </a:t>
            </a:r>
            <a:endParaRPr lang="ko-KR" altLang="en-US" sz="2800" b="1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marL="1079500" marR="383540" algn="just" fontAlgn="base">
              <a:lnSpc>
                <a:spcPct val="160000"/>
              </a:lnSpc>
              <a:tabLst>
                <a:tab pos="345440" algn="l"/>
              </a:tabLst>
            </a:pPr>
            <a:r>
              <a:rPr lang="ko-KR" altLang="en-US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그 사랑이 있기에 </a:t>
            </a:r>
            <a:endParaRPr lang="ko-KR" altLang="en-US" sz="2800" b="1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marL="1079500" marR="383540" algn="just" fontAlgn="base">
              <a:lnSpc>
                <a:spcPct val="160000"/>
              </a:lnSpc>
              <a:tabLst>
                <a:tab pos="345440" algn="l"/>
              </a:tabLst>
            </a:pPr>
            <a:r>
              <a:rPr lang="ko-KR" altLang="en-US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우리는 상실 속에서 위안을 얻고</a:t>
            </a:r>
            <a:r>
              <a:rPr lang="en-US" altLang="ko-KR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, </a:t>
            </a:r>
            <a:endParaRPr lang="ko-KR" altLang="en-US" sz="2800" b="1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marL="1079500" marR="383540" algn="just" fontAlgn="base">
              <a:lnSpc>
                <a:spcPct val="160000"/>
              </a:lnSpc>
              <a:tabLst>
                <a:tab pos="345440" algn="l"/>
              </a:tabLst>
            </a:pPr>
            <a:r>
              <a:rPr lang="ko-KR" altLang="en-US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십자가도 가볍게 느끼게 된다</a:t>
            </a:r>
            <a:r>
              <a:rPr lang="en-US" altLang="ko-KR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.</a:t>
            </a:r>
            <a:endParaRPr lang="ko-KR" altLang="en-US" sz="2800" b="1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marL="1079500" marR="383540" algn="just" fontAlgn="base">
              <a:lnSpc>
                <a:spcPct val="160000"/>
              </a:lnSpc>
              <a:tabLst>
                <a:tab pos="345440" algn="l"/>
              </a:tabLst>
            </a:pPr>
            <a:r>
              <a:rPr lang="en-US" altLang="ko-KR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_</a:t>
            </a:r>
            <a:r>
              <a:rPr lang="ko-KR" altLang="en-US" sz="2800" b="1" kern="0" dirty="0" err="1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프랑수아</a:t>
            </a:r>
            <a:r>
              <a:rPr lang="ko-KR" altLang="en-US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 </a:t>
            </a:r>
            <a:r>
              <a:rPr lang="ko-KR" altLang="en-US" sz="2800" b="1" kern="0" dirty="0" err="1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페넬롱</a:t>
            </a:r>
            <a:endParaRPr lang="ko-KR" altLang="en-US" sz="2800" b="1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81819447"/>
      </p:ext>
    </p:extLst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2585776" y="1179568"/>
            <a:ext cx="6096000" cy="393338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base">
              <a:lnSpc>
                <a:spcPct val="160000"/>
              </a:lnSpc>
              <a:tabLst>
                <a:tab pos="346710" algn="l"/>
                <a:tab pos="533400" algn="l"/>
              </a:tabLst>
            </a:pPr>
            <a:r>
              <a:rPr lang="en-US" altLang="ko-KR" sz="3600" b="1" dirty="0"/>
              <a:t>“</a:t>
            </a:r>
            <a:r>
              <a:rPr lang="ko-KR" altLang="en-US" sz="3600" b="1" dirty="0"/>
              <a:t>내 기쁨”과 “너희 기쁨”</a:t>
            </a:r>
            <a:endParaRPr lang="en-US" altLang="ko-KR" sz="3600" b="1" dirty="0"/>
          </a:p>
          <a:p>
            <a:pPr algn="ctr" fontAlgn="base">
              <a:lnSpc>
                <a:spcPct val="160000"/>
              </a:lnSpc>
              <a:tabLst>
                <a:tab pos="346710" algn="l"/>
                <a:tab pos="533400" algn="l"/>
              </a:tabLst>
            </a:pPr>
            <a:endParaRPr lang="ko-KR" altLang="en-US" sz="3600" dirty="0"/>
          </a:p>
          <a:p>
            <a:pPr algn="ctr" fontAlgn="base">
              <a:lnSpc>
                <a:spcPct val="160000"/>
              </a:lnSpc>
              <a:tabLst>
                <a:tab pos="346710" algn="l"/>
                <a:tab pos="533400" algn="l"/>
              </a:tabLst>
            </a:pP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초월적인 기쁨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/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수직적 차원의 기쁨</a:t>
            </a:r>
            <a:endParaRPr lang="en-US" altLang="ko-KR" sz="2800" b="1" kern="0" dirty="0">
              <a:solidFill>
                <a:srgbClr val="000000"/>
              </a:solidFill>
              <a:latin typeface="함초롬바탕" panose="02030604000101010101" pitchFamily="18" charset="-127"/>
              <a:ea typeface="함초롬바탕" panose="02030604000101010101" pitchFamily="18" charset="-127"/>
            </a:endParaRPr>
          </a:p>
          <a:p>
            <a:pPr algn="ctr" fontAlgn="base">
              <a:lnSpc>
                <a:spcPct val="160000"/>
              </a:lnSpc>
              <a:tabLst>
                <a:tab pos="346710" algn="l"/>
                <a:tab pos="533400" algn="l"/>
              </a:tabLst>
            </a:pPr>
            <a:endParaRPr lang="en-US" altLang="ko-KR" sz="2800" b="1" kern="0" dirty="0">
              <a:solidFill>
                <a:srgbClr val="000000"/>
              </a:solidFill>
              <a:latin typeface="함초롬바탕" panose="02030604000101010101" pitchFamily="18" charset="-127"/>
              <a:ea typeface="함초롬바탕" panose="02030604000101010101" pitchFamily="18" charset="-127"/>
            </a:endParaRPr>
          </a:p>
          <a:p>
            <a:pPr algn="ctr" fontAlgn="base">
              <a:lnSpc>
                <a:spcPct val="160000"/>
              </a:lnSpc>
              <a:tabLst>
                <a:tab pos="346710" algn="l"/>
                <a:tab pos="533400" algn="l"/>
              </a:tabLst>
            </a:pP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친밀성의 기쁨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/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수평적 차원의 기쁨</a:t>
            </a:r>
            <a:endParaRPr lang="ko-KR" altLang="en-US" sz="2800" b="1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720253609"/>
      </p:ext>
    </p:extLst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1862666" y="1769770"/>
            <a:ext cx="8466667" cy="2346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lnSpc>
                <a:spcPct val="160000"/>
              </a:lnSpc>
              <a:tabLst>
                <a:tab pos="346710" algn="l"/>
                <a:tab pos="533400" algn="l"/>
              </a:tabLst>
            </a:pPr>
            <a:r>
              <a:rPr lang="ko-KR" altLang="en-US" sz="32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우리의 생이 보람과 기쁨 그리고 추억으로</a:t>
            </a:r>
            <a:endParaRPr lang="en-US" altLang="ko-KR" sz="3200" b="1" kern="0" dirty="0">
              <a:solidFill>
                <a:srgbClr val="000000"/>
              </a:solidFill>
              <a:latin typeface="함초롬바탕" panose="02030604000101010101" pitchFamily="18" charset="-127"/>
              <a:ea typeface="함초롬바탕" panose="02030604000101010101" pitchFamily="18" charset="-127"/>
            </a:endParaRPr>
          </a:p>
          <a:p>
            <a:pPr algn="ctr" fontAlgn="base">
              <a:lnSpc>
                <a:spcPct val="160000"/>
              </a:lnSpc>
              <a:tabLst>
                <a:tab pos="346710" algn="l"/>
                <a:tab pos="533400" algn="l"/>
              </a:tabLst>
            </a:pPr>
            <a:r>
              <a:rPr lang="ko-KR" altLang="en-US" sz="32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가득 찬 충만한 생이 되기 위해서는 </a:t>
            </a:r>
            <a:endParaRPr lang="en-US" altLang="ko-KR" sz="3200" b="1" kern="0" dirty="0">
              <a:solidFill>
                <a:srgbClr val="000000"/>
              </a:solidFill>
              <a:latin typeface="함초롬바탕" panose="02030604000101010101" pitchFamily="18" charset="-127"/>
              <a:ea typeface="함초롬바탕" panose="02030604000101010101" pitchFamily="18" charset="-127"/>
            </a:endParaRPr>
          </a:p>
          <a:p>
            <a:pPr algn="ctr" fontAlgn="base">
              <a:lnSpc>
                <a:spcPct val="160000"/>
              </a:lnSpc>
              <a:tabLst>
                <a:tab pos="346710" algn="l"/>
                <a:tab pos="533400" algn="l"/>
              </a:tabLst>
            </a:pPr>
            <a:r>
              <a:rPr lang="ko-KR" altLang="en-US" sz="32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두 가지 기쁨이 꼭 필요하다</a:t>
            </a:r>
            <a:r>
              <a:rPr lang="en-US" altLang="ko-KR" sz="32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 </a:t>
            </a:r>
            <a:endParaRPr lang="ko-KR" altLang="en-US" sz="32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4548538"/>
      </p:ext>
    </p:extLst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3649394" y="2216690"/>
            <a:ext cx="4169731" cy="7704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fontAlgn="base">
              <a:lnSpc>
                <a:spcPct val="160000"/>
              </a:lnSpc>
              <a:tabLst>
                <a:tab pos="346710" algn="l"/>
                <a:tab pos="533400" algn="l"/>
              </a:tabLst>
            </a:pPr>
            <a:r>
              <a:rPr lang="ko-KR" altLang="en-US" sz="32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거짓 기쁨</a:t>
            </a:r>
            <a:r>
              <a:rPr lang="en-US" altLang="ko-KR" sz="32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/</a:t>
            </a:r>
            <a:r>
              <a:rPr lang="ko-KR" altLang="en-US" sz="32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유사한 기쁨</a:t>
            </a:r>
            <a:endParaRPr lang="ko-KR" altLang="en-US" sz="32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769631521"/>
      </p:ext>
    </p:extLst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264606" y="715738"/>
            <a:ext cx="10939306" cy="4228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98500" marR="383540" algn="just" fontAlgn="base">
              <a:lnSpc>
                <a:spcPct val="160000"/>
              </a:lnSpc>
              <a:tabLst>
                <a:tab pos="346710" algn="l"/>
                <a:tab pos="533400" algn="l"/>
              </a:tabLst>
            </a:pP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한때는 잃어버릴까 그토록 조바심 냈던 무익한 쾌락들을 단번에 털어버리고 나니 얼마나 기쁜지 모르겠습니다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 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주님께서 그것들을 나에게서 떼어버리시고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, 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오직 임금이 주시는 </a:t>
            </a:r>
            <a:r>
              <a:rPr lang="ko-KR" altLang="en-US" sz="2800" b="1" u="sng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참된 기쁨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을    허락하셨습니다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 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주님께서 쾌락들을 나에게서 가져가시고 그   빈자리를 대신 차지하셨습니다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 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주님은 모든 쾌락보다 감미로우신 분이십니다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.(</a:t>
            </a:r>
            <a:r>
              <a:rPr lang="ko-KR" altLang="en-US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아우구스티노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)</a:t>
            </a:r>
            <a:endParaRPr lang="ko-KR" altLang="en-US" sz="28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0126242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2052310" y="2394881"/>
            <a:ext cx="8209299" cy="6856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fontAlgn="base">
              <a:lnSpc>
                <a:spcPct val="160000"/>
              </a:lnSpc>
            </a:pP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제자들이 했던 더 큰 일들은 양적 차원의 일들이었다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</a:t>
            </a:r>
            <a:endParaRPr lang="ko-KR" altLang="en-US" sz="28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84160155"/>
      </p:ext>
    </p:extLst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2877178" y="1452480"/>
            <a:ext cx="6096000" cy="2061846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fontAlgn="base">
              <a:lnSpc>
                <a:spcPct val="160000"/>
              </a:lnSpc>
              <a:tabLst>
                <a:tab pos="346710" algn="l"/>
                <a:tab pos="533400" algn="l"/>
              </a:tabLst>
            </a:pP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“</a:t>
            </a:r>
            <a:r>
              <a:rPr lang="ko-KR" altLang="en-US" sz="2800" b="1" u="sng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궁서" panose="02030600000101010101" pitchFamily="18" charset="-127"/>
                <a:ea typeface="궁서" panose="02030600000101010101" pitchFamily="18" charset="-127"/>
              </a:rPr>
              <a:t>주님 안에서</a:t>
            </a: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 늘 기뻐하십시오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 </a:t>
            </a:r>
          </a:p>
          <a:p>
            <a:pPr algn="just" fontAlgn="base">
              <a:lnSpc>
                <a:spcPct val="160000"/>
              </a:lnSpc>
              <a:tabLst>
                <a:tab pos="346710" algn="l"/>
                <a:tab pos="533400" algn="l"/>
              </a:tabLst>
            </a:pP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거듭 말합니다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 </a:t>
            </a: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기뻐하십시오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.”</a:t>
            </a:r>
          </a:p>
          <a:p>
            <a:pPr algn="just" fontAlgn="base">
              <a:lnSpc>
                <a:spcPct val="160000"/>
              </a:lnSpc>
              <a:tabLst>
                <a:tab pos="346710" algn="l"/>
                <a:tab pos="533400" algn="l"/>
              </a:tabLst>
            </a:pP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(</a:t>
            </a:r>
            <a:r>
              <a:rPr lang="ko-KR" altLang="en-US" sz="2800" b="1" kern="0" dirty="0" err="1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필리</a:t>
            </a: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 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4,4)</a:t>
            </a:r>
            <a:endParaRPr lang="ko-KR" altLang="en-US" sz="2800" kern="0" spc="0" dirty="0">
              <a:solidFill>
                <a:srgbClr val="000000"/>
              </a:solidFill>
              <a:effectLst/>
              <a:latin typeface="궁서" panose="02030600000101010101" pitchFamily="18" charset="-127"/>
              <a:ea typeface="궁서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705093281"/>
      </p:ext>
    </p:extLst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1910261" y="2766705"/>
            <a:ext cx="8751821" cy="21280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31520" marR="383540" algn="just" fontAlgn="base">
              <a:lnSpc>
                <a:spcPct val="150000"/>
              </a:lnSpc>
              <a:tabLst>
                <a:tab pos="345440" algn="l"/>
              </a:tabLst>
            </a:pPr>
            <a:r>
              <a:rPr lang="ko-KR" altLang="en-US" sz="28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“내가 너희에게 이 말을 한 이유는</a:t>
            </a:r>
            <a:r>
              <a:rPr lang="en-US" altLang="ko-KR" sz="28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, </a:t>
            </a:r>
            <a:r>
              <a:rPr lang="ko-KR" altLang="en-US" sz="28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내 기쁨이 너희 안에 있고 또 </a:t>
            </a:r>
            <a:r>
              <a:rPr lang="ko-KR" altLang="en-US" sz="2800" u="sng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너희 </a:t>
            </a:r>
            <a:r>
              <a:rPr lang="ko-KR" altLang="en-US" sz="2800" u="sng" kern="0" dirty="0" err="1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기쁨이</a:t>
            </a:r>
            <a:r>
              <a:rPr lang="ko-KR" altLang="en-US" sz="3600" u="sng" kern="0" dirty="0" err="1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충만</a:t>
            </a:r>
            <a:r>
              <a:rPr lang="ko-KR" altLang="en-US" sz="2800" u="sng" kern="0" dirty="0" err="1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하게</a:t>
            </a:r>
            <a:r>
              <a:rPr lang="ko-KR" altLang="en-US" sz="2800" u="sng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 하려는 것이다</a:t>
            </a:r>
            <a:r>
              <a:rPr lang="en-US" altLang="ko-KR" sz="28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.”(15,11)</a:t>
            </a:r>
            <a:endParaRPr lang="ko-KR" altLang="en-US" sz="28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1922421" y="852952"/>
            <a:ext cx="8347157" cy="7704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fontAlgn="base">
              <a:lnSpc>
                <a:spcPct val="160000"/>
              </a:lnSpc>
              <a:tabLst>
                <a:tab pos="346710" algn="l"/>
                <a:tab pos="533400" algn="l"/>
              </a:tabLst>
            </a:pPr>
            <a:r>
              <a:rPr lang="ko-KR" altLang="en-US" sz="32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〇 친밀성의 기쁨을 보다 깊이 이해하기 위해서</a:t>
            </a:r>
            <a:endParaRPr lang="ko-KR" altLang="en-US" sz="32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923636826"/>
      </p:ext>
    </p:extLst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1343965" y="1689242"/>
            <a:ext cx="10070940" cy="2593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50000"/>
              </a:lnSpc>
              <a:tabLst>
                <a:tab pos="346710" algn="l"/>
                <a:tab pos="533400" algn="l"/>
                <a:tab pos="2268220" algn="l"/>
              </a:tabLst>
            </a:pP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		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“</a:t>
            </a: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사람이 혼자 있는 것이 좋지 않으니”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(</a:t>
            </a: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창세 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2,18)</a:t>
            </a:r>
          </a:p>
          <a:p>
            <a:pPr algn="just" fontAlgn="base">
              <a:lnSpc>
                <a:spcPct val="150000"/>
              </a:lnSpc>
              <a:tabLst>
                <a:tab pos="346710" algn="l"/>
                <a:tab pos="533400" algn="l"/>
                <a:tab pos="2268220" algn="l"/>
              </a:tabLst>
            </a:pPr>
            <a:endParaRPr lang="en-US" altLang="ko-KR" sz="2800" b="1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  <a:ea typeface="함초롬바탕" panose="02030604000101010101" pitchFamily="18" charset="-127"/>
            </a:endParaRPr>
          </a:p>
          <a:p>
            <a:pPr algn="just" fontAlgn="base">
              <a:lnSpc>
                <a:spcPct val="150000"/>
              </a:lnSpc>
              <a:tabLst>
                <a:tab pos="346710" algn="l"/>
                <a:tab pos="533400" algn="l"/>
                <a:tab pos="2268220" algn="l"/>
              </a:tabLst>
            </a:pPr>
            <a:r>
              <a:rPr lang="ko-KR" altLang="en-US" sz="2800" kern="0" dirty="0">
                <a:solidFill>
                  <a:srgbClr val="000000"/>
                </a:solidFill>
                <a:latin typeface="함초롬바탕" panose="02030604000101010101" pitchFamily="18" charset="-127"/>
              </a:rPr>
              <a:t>우리 인간은 다른 사람</a:t>
            </a:r>
            <a:r>
              <a:rPr lang="en-US" altLang="ko-KR" sz="2800" kern="0" dirty="0">
                <a:solidFill>
                  <a:srgbClr val="000000"/>
                </a:solidFill>
                <a:latin typeface="함초롬바탕" panose="02030604000101010101" pitchFamily="18" charset="-127"/>
              </a:rPr>
              <a:t>(</a:t>
            </a:r>
            <a:r>
              <a:rPr lang="ko-KR" altLang="en-US" sz="2800" kern="0" dirty="0">
                <a:solidFill>
                  <a:srgbClr val="000000"/>
                </a:solidFill>
                <a:latin typeface="함초롬바탕" panose="02030604000101010101" pitchFamily="18" charset="-127"/>
              </a:rPr>
              <a:t>들</a:t>
            </a:r>
            <a:r>
              <a:rPr lang="en-US" altLang="ko-KR" sz="2800" kern="0" dirty="0">
                <a:solidFill>
                  <a:srgbClr val="000000"/>
                </a:solidFill>
                <a:latin typeface="함초롬바탕" panose="02030604000101010101" pitchFamily="18" charset="-127"/>
              </a:rPr>
              <a:t>)</a:t>
            </a:r>
            <a:r>
              <a:rPr lang="ko-KR" altLang="en-US" sz="2800" kern="0" dirty="0">
                <a:solidFill>
                  <a:srgbClr val="000000"/>
                </a:solidFill>
                <a:latin typeface="함초롬바탕" panose="02030604000101010101" pitchFamily="18" charset="-127"/>
              </a:rPr>
              <a:t>과 친밀한 관계를 맺지 못할 때 </a:t>
            </a:r>
            <a:endParaRPr lang="en-US" altLang="ko-KR" sz="28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algn="just" fontAlgn="base">
              <a:lnSpc>
                <a:spcPct val="150000"/>
              </a:lnSpc>
              <a:tabLst>
                <a:tab pos="346710" algn="l"/>
                <a:tab pos="533400" algn="l"/>
                <a:tab pos="2268220" algn="l"/>
              </a:tabLst>
            </a:pPr>
            <a:r>
              <a:rPr lang="ko-KR" altLang="en-US" sz="2800" kern="0" dirty="0">
                <a:solidFill>
                  <a:srgbClr val="000000"/>
                </a:solidFill>
                <a:latin typeface="함초롬바탕" panose="02030604000101010101" pitchFamily="18" charset="-127"/>
              </a:rPr>
              <a:t>무척 외롭다</a:t>
            </a:r>
            <a:r>
              <a:rPr lang="en-US" altLang="ko-KR" sz="2800" kern="0" dirty="0">
                <a:solidFill>
                  <a:srgbClr val="000000"/>
                </a:solidFill>
                <a:latin typeface="함초롬바탕" panose="02030604000101010101" pitchFamily="18" charset="-127"/>
              </a:rPr>
              <a:t>. </a:t>
            </a:r>
            <a:endParaRPr lang="ko-KR" altLang="en-US" sz="28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176507488"/>
      </p:ext>
    </p:extLst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1410118" y="1869049"/>
            <a:ext cx="9709438" cy="28500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60000"/>
              </a:lnSpc>
              <a:tabLst>
                <a:tab pos="346710" algn="l"/>
                <a:tab pos="533400" algn="l"/>
              </a:tabLst>
            </a:pP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초월적인 기쁨과 친밀성의 기쁨은 서로 다른 대상을 통해서만 채워진다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 </a:t>
            </a:r>
          </a:p>
          <a:p>
            <a:pPr algn="just" fontAlgn="base">
              <a:lnSpc>
                <a:spcPct val="160000"/>
              </a:lnSpc>
              <a:tabLst>
                <a:tab pos="346710" algn="l"/>
                <a:tab pos="533400" algn="l"/>
              </a:tabLst>
            </a:pP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초월적인 기쁨은 하느님만이 채워줄 수 있고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, </a:t>
            </a:r>
          </a:p>
          <a:p>
            <a:pPr algn="just" fontAlgn="base">
              <a:lnSpc>
                <a:spcPct val="160000"/>
              </a:lnSpc>
              <a:tabLst>
                <a:tab pos="346710" algn="l"/>
                <a:tab pos="533400" algn="l"/>
              </a:tabLst>
            </a:pP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친밀성의 기쁨은 사람만이 채워줄 수 있다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 </a:t>
            </a:r>
            <a:endParaRPr lang="ko-KR" altLang="en-US" sz="28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58900854"/>
      </p:ext>
    </p:extLst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3359696" y="485937"/>
            <a:ext cx="22911524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025" name="_x176086648" descr="EMB000018143bf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3548" y="362264"/>
            <a:ext cx="4150087" cy="5872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직사각형 2"/>
          <p:cNvSpPr/>
          <p:nvPr/>
        </p:nvSpPr>
        <p:spPr>
          <a:xfrm>
            <a:off x="7126479" y="2126256"/>
            <a:ext cx="4410182" cy="8551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fontAlgn="base">
              <a:lnSpc>
                <a:spcPct val="160000"/>
              </a:lnSpc>
            </a:pPr>
            <a:r>
              <a:rPr lang="ko-KR" altLang="en-US" sz="36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함초롬바탕" panose="02030604000101010101" pitchFamily="18" charset="-127"/>
                <a:ea typeface="함초롬바탕" panose="02030604000101010101" pitchFamily="18" charset="-127"/>
              </a:rPr>
              <a:t>예수성심 신심의 회복</a:t>
            </a:r>
            <a:endParaRPr lang="ko-KR" altLang="en-US" sz="36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417047"/>
      </p:ext>
    </p:extLst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2568" y="1316736"/>
            <a:ext cx="4626864" cy="4224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023603"/>
      </p:ext>
    </p:extLst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475620" y="658732"/>
            <a:ext cx="10567518" cy="47459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98500" marR="383540" algn="just" fontAlgn="base">
              <a:lnSpc>
                <a:spcPct val="180000"/>
              </a:lnSpc>
            </a:pP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“</a:t>
            </a:r>
            <a:r>
              <a:rPr lang="ko-KR" altLang="en-US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여러분들이 제게 조언을 원한다면 저는 이렇게 말하고 싶습니다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 </a:t>
            </a:r>
            <a:r>
              <a:rPr lang="ko-KR" altLang="en-US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저는 예수회에서 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54</a:t>
            </a:r>
            <a:r>
              <a:rPr lang="ko-KR" altLang="en-US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년을 살았고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, </a:t>
            </a:r>
            <a:r>
              <a:rPr lang="ko-KR" altLang="en-US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총장으로 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16</a:t>
            </a:r>
            <a:r>
              <a:rPr lang="ko-KR" altLang="en-US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년 가까이 살면서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, </a:t>
            </a:r>
            <a:r>
              <a:rPr lang="ko-KR" altLang="en-US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예수성심의 신심에는 엄청난 힘이 있다는 사실을 알게 되었습니다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 </a:t>
            </a:r>
            <a:r>
              <a:rPr lang="ko-KR" altLang="en-US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우리들 각자는 그 힘을 발견해야 합니다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 </a:t>
            </a:r>
            <a:r>
              <a:rPr lang="ko-KR" altLang="en-US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아직 발견하지 못했다면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, </a:t>
            </a:r>
            <a:r>
              <a:rPr lang="ko-KR" altLang="en-US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예수성심의 사랑   안에 깊이 잠기어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, </a:t>
            </a:r>
            <a:r>
              <a:rPr lang="ko-KR" altLang="en-US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주님께서 허락하시는 어떤 </a:t>
            </a:r>
            <a:r>
              <a:rPr lang="ko-KR" altLang="en-US" sz="24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방법이로든</a:t>
            </a:r>
            <a:r>
              <a:rPr lang="ko-KR" altLang="en-US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각자의 삶에서 예수 성심의 신심을 살아가도록 하십시오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 </a:t>
            </a:r>
            <a:r>
              <a:rPr lang="ko-KR" altLang="en-US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그때 우리는 하느님의 특별한 은총을 체험하게 될 것입니다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.”(</a:t>
            </a:r>
            <a:r>
              <a:rPr lang="ko-KR" altLang="en-US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베드로 </a:t>
            </a:r>
            <a:r>
              <a:rPr lang="ko-KR" altLang="en-US" sz="24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아루뻬</a:t>
            </a:r>
            <a:r>
              <a:rPr lang="ko-KR" altLang="en-US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예수회 </a:t>
            </a:r>
            <a:r>
              <a:rPr lang="ko-KR" altLang="en-US" sz="24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총원장</a:t>
            </a:r>
            <a:r>
              <a:rPr lang="ko-KR" altLang="en-US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신부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)</a:t>
            </a:r>
            <a:endParaRPr lang="ko-KR" altLang="en-US" sz="24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677391487"/>
      </p:ext>
    </p:extLst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733" y="2192802"/>
            <a:ext cx="4572000" cy="3429000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852" y="618099"/>
            <a:ext cx="4734149" cy="5621802"/>
          </a:xfrm>
          <a:prstGeom prst="rect">
            <a:avLst/>
          </a:prstGeom>
        </p:spPr>
      </p:pic>
      <p:sp>
        <p:nvSpPr>
          <p:cNvPr id="2" name="직사각형 1"/>
          <p:cNvSpPr/>
          <p:nvPr/>
        </p:nvSpPr>
        <p:spPr>
          <a:xfrm>
            <a:off x="7366234" y="618099"/>
            <a:ext cx="1997663" cy="7502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fontAlgn="base">
              <a:lnSpc>
                <a:spcPct val="180000"/>
              </a:lnSpc>
              <a:tabLst>
                <a:tab pos="345440" algn="l"/>
              </a:tabLst>
            </a:pPr>
            <a:r>
              <a:rPr lang="ko-KR" altLang="en-US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제레미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</a:t>
            </a:r>
            <a:r>
              <a:rPr lang="ko-KR" altLang="en-US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텐턴</a:t>
            </a:r>
            <a:endParaRPr lang="en-US" altLang="ko-KR" sz="2800" b="1" kern="0" dirty="0">
              <a:solidFill>
                <a:srgbClr val="000000"/>
              </a:solidFill>
              <a:latin typeface="함초롬바탕" panose="02030604000101010101" pitchFamily="18" charset="-127"/>
              <a:ea typeface="함초롬바탕" panose="020306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47775630"/>
      </p:ext>
    </p:extLst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703385" y="905121"/>
            <a:ext cx="10249318" cy="54107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80000"/>
              </a:lnSpc>
              <a:tabLst>
                <a:tab pos="345440" algn="l"/>
              </a:tabLst>
            </a:pP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“</a:t>
            </a:r>
            <a:r>
              <a:rPr lang="en-US" altLang="ko-KR" sz="24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베트남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</a:t>
            </a:r>
            <a:r>
              <a:rPr lang="en-US" altLang="ko-KR" sz="24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감옥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</a:t>
            </a:r>
            <a:r>
              <a:rPr lang="en-US" altLang="ko-KR" sz="24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독방에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</a:t>
            </a:r>
            <a:r>
              <a:rPr lang="en-US" altLang="ko-KR" sz="24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갇혀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</a:t>
            </a:r>
            <a:r>
              <a:rPr lang="en-US" altLang="ko-KR" sz="24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있을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때 </a:t>
            </a:r>
            <a:r>
              <a:rPr lang="en-US" altLang="ko-KR" sz="24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나는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</a:t>
            </a:r>
            <a:r>
              <a:rPr lang="en-US" altLang="ko-KR" sz="24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끊임없이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</a:t>
            </a:r>
            <a:r>
              <a:rPr lang="en-US" altLang="ko-KR" sz="24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고문을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</a:t>
            </a:r>
            <a:r>
              <a:rPr lang="en-US" altLang="ko-KR" sz="24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당했습니다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 </a:t>
            </a:r>
            <a:r>
              <a:rPr lang="en-US" altLang="ko-KR" sz="24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어느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</a:t>
            </a:r>
            <a:r>
              <a:rPr lang="en-US" altLang="ko-KR" sz="24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날인가는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</a:t>
            </a:r>
            <a:r>
              <a:rPr lang="en-US" altLang="ko-KR" sz="24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포로수용소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</a:t>
            </a:r>
            <a:r>
              <a:rPr lang="en-US" altLang="ko-KR" sz="24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소장이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</a:t>
            </a:r>
            <a:r>
              <a:rPr lang="en-US" altLang="ko-KR" sz="24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나를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</a:t>
            </a:r>
            <a:r>
              <a:rPr lang="en-US" altLang="ko-KR" sz="24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고문대에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</a:t>
            </a:r>
            <a:r>
              <a:rPr lang="en-US" altLang="ko-KR" sz="24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묶어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</a:t>
            </a:r>
            <a:r>
              <a:rPr lang="en-US" altLang="ko-KR" sz="24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놓은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</a:t>
            </a:r>
            <a:r>
              <a:rPr lang="en-US" altLang="ko-KR" sz="24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다음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</a:t>
            </a:r>
            <a:r>
              <a:rPr lang="en-US" altLang="ko-KR" sz="24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젊은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</a:t>
            </a:r>
            <a:r>
              <a:rPr lang="en-US" altLang="ko-KR" sz="24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병사에게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</a:t>
            </a:r>
            <a:r>
              <a:rPr lang="en-US" altLang="ko-KR" sz="24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명령하기를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</a:t>
            </a:r>
            <a:r>
              <a:rPr lang="en-US" altLang="ko-KR" sz="24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나를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</a:t>
            </a:r>
            <a:r>
              <a:rPr lang="en-US" altLang="ko-KR" sz="24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고문해서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</a:t>
            </a:r>
            <a:r>
              <a:rPr lang="en-US" altLang="ko-KR" sz="24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고분고분하게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</a:t>
            </a:r>
            <a:r>
              <a:rPr lang="en-US" altLang="ko-KR" sz="24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만들라고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</a:t>
            </a:r>
            <a:r>
              <a:rPr lang="en-US" altLang="ko-KR" sz="24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하더군요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 그 </a:t>
            </a:r>
            <a:r>
              <a:rPr lang="en-US" altLang="ko-KR" sz="24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고문을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</a:t>
            </a:r>
            <a:r>
              <a:rPr lang="en-US" altLang="ko-KR" sz="24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받으면서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</a:t>
            </a:r>
            <a:r>
              <a:rPr lang="en-US" altLang="ko-KR" sz="24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솔직히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더 </a:t>
            </a:r>
            <a:r>
              <a:rPr lang="en-US" altLang="ko-KR" sz="24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이상은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</a:t>
            </a:r>
            <a:r>
              <a:rPr lang="en-US" altLang="ko-KR" sz="24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견딜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수 </a:t>
            </a:r>
            <a:r>
              <a:rPr lang="en-US" altLang="ko-KR" sz="24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없는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</a:t>
            </a:r>
            <a:r>
              <a:rPr lang="en-US" altLang="ko-KR" sz="24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한계점에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</a:t>
            </a:r>
            <a:r>
              <a:rPr lang="en-US" altLang="ko-KR" sz="24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이르렀다고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</a:t>
            </a:r>
            <a:r>
              <a:rPr lang="en-US" altLang="ko-KR" sz="24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느꼈는데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, </a:t>
            </a:r>
            <a:r>
              <a:rPr lang="en-US" altLang="ko-KR" sz="24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바로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그 때   </a:t>
            </a:r>
            <a:r>
              <a:rPr lang="en-US" altLang="ko-KR" sz="24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아름다운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</a:t>
            </a:r>
            <a:r>
              <a:rPr lang="en-US" altLang="ko-KR" sz="24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기도가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</a:t>
            </a:r>
            <a:r>
              <a:rPr lang="en-US" altLang="ko-KR" sz="24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퍼뜩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</a:t>
            </a:r>
            <a:r>
              <a:rPr lang="en-US" altLang="ko-KR" sz="24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떠올랐습니다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 </a:t>
            </a:r>
            <a:r>
              <a:rPr lang="en-US" altLang="ko-KR" sz="24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제가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그 </a:t>
            </a:r>
            <a:r>
              <a:rPr lang="en-US" altLang="ko-KR" sz="24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순간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</a:t>
            </a:r>
            <a:r>
              <a:rPr lang="en-US" altLang="ko-KR" sz="24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고문을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</a:t>
            </a:r>
            <a:r>
              <a:rPr lang="en-US" altLang="ko-KR" sz="24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받아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</a:t>
            </a:r>
            <a:r>
              <a:rPr lang="en-US" altLang="ko-KR" sz="24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온몸이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다    </a:t>
            </a:r>
            <a:r>
              <a:rPr lang="en-US" altLang="ko-KR" sz="24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으스러지고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</a:t>
            </a:r>
            <a:r>
              <a:rPr lang="en-US" altLang="ko-KR" sz="24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있었기에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</a:t>
            </a:r>
            <a:r>
              <a:rPr lang="en-US" altLang="ko-KR" sz="24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기도하고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</a:t>
            </a:r>
            <a:r>
              <a:rPr lang="en-US" altLang="ko-KR" sz="24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있었던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</a:t>
            </a:r>
            <a:r>
              <a:rPr lang="en-US" altLang="ko-KR" sz="24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것이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</a:t>
            </a:r>
            <a:r>
              <a:rPr lang="en-US" altLang="ko-KR" sz="24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아닙니다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 </a:t>
            </a:r>
            <a:r>
              <a:rPr lang="en-US" altLang="ko-KR" sz="24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그런데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</a:t>
            </a:r>
            <a:r>
              <a:rPr lang="en-US" altLang="ko-KR" sz="24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화살기도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</a:t>
            </a:r>
            <a:r>
              <a:rPr lang="en-US" altLang="ko-KR" sz="24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하나가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</a:t>
            </a:r>
            <a:r>
              <a:rPr lang="en-US" altLang="ko-KR" sz="24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퍼뜩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떠 </a:t>
            </a:r>
            <a:r>
              <a:rPr lang="en-US" altLang="ko-KR" sz="24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오른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</a:t>
            </a:r>
            <a:r>
              <a:rPr lang="en-US" altLang="ko-KR" sz="24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것입니다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 ‘</a:t>
            </a:r>
            <a:r>
              <a:rPr lang="en-US" altLang="ko-KR" sz="24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예수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</a:t>
            </a:r>
            <a:r>
              <a:rPr lang="en-US" altLang="ko-KR" sz="24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성심께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제 </a:t>
            </a:r>
            <a:r>
              <a:rPr lang="en-US" altLang="ko-KR" sz="24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생명을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</a:t>
            </a:r>
            <a:r>
              <a:rPr lang="en-US" altLang="ko-KR" sz="24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드립니다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.’</a:t>
            </a:r>
            <a:r>
              <a:rPr lang="en-US" altLang="ko-KR" sz="24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라는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</a:t>
            </a:r>
            <a:r>
              <a:rPr lang="en-US" altLang="ko-KR" sz="24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기도였습니다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 </a:t>
            </a:r>
            <a:r>
              <a:rPr lang="en-US" altLang="ko-KR" sz="24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그래서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</a:t>
            </a:r>
            <a:r>
              <a:rPr lang="en-US" altLang="ko-KR" sz="24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저는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그 </a:t>
            </a:r>
            <a:r>
              <a:rPr lang="en-US" altLang="ko-KR" sz="24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기도를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</a:t>
            </a:r>
            <a:r>
              <a:rPr lang="en-US" altLang="ko-KR" sz="24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되풀이해서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</a:t>
            </a:r>
            <a:r>
              <a:rPr lang="en-US" altLang="ko-KR" sz="24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바쳤습니다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 </a:t>
            </a:r>
            <a:endParaRPr lang="en-US" altLang="ko-KR" sz="2400" b="1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  <a:ea typeface="함초롬바탕" panose="020306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125885155"/>
      </p:ext>
    </p:extLst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1229247" y="1127184"/>
            <a:ext cx="9823939" cy="47459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80000"/>
              </a:lnSpc>
              <a:tabLst>
                <a:tab pos="345440" algn="l"/>
              </a:tabLst>
            </a:pPr>
            <a:r>
              <a:rPr lang="en-US" altLang="ko-KR" sz="24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그러자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</a:t>
            </a:r>
            <a:r>
              <a:rPr lang="en-US" altLang="ko-KR" sz="24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진짜로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</a:t>
            </a:r>
            <a:r>
              <a:rPr lang="en-US" altLang="ko-KR" sz="24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주님께서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제 </a:t>
            </a:r>
            <a:r>
              <a:rPr lang="en-US" altLang="ko-KR" sz="24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생명을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</a:t>
            </a:r>
            <a:r>
              <a:rPr lang="en-US" altLang="ko-KR" sz="24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바쳐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</a:t>
            </a:r>
            <a:r>
              <a:rPr lang="en-US" altLang="ko-KR" sz="24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주고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</a:t>
            </a:r>
            <a:r>
              <a:rPr lang="en-US" altLang="ko-KR" sz="24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있는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듯 </a:t>
            </a:r>
            <a:r>
              <a:rPr lang="en-US" altLang="ko-KR" sz="24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했습니다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 </a:t>
            </a:r>
            <a:r>
              <a:rPr lang="en-US" altLang="ko-KR" sz="24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주님의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  </a:t>
            </a:r>
            <a:r>
              <a:rPr lang="en-US" altLang="ko-KR" sz="24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평화가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</a:t>
            </a:r>
            <a:r>
              <a:rPr lang="en-US" altLang="ko-KR" sz="24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포근한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</a:t>
            </a:r>
            <a:r>
              <a:rPr lang="en-US" altLang="ko-KR" sz="24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담요처럼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</a:t>
            </a:r>
            <a:r>
              <a:rPr lang="en-US" altLang="ko-KR" sz="24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저를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</a:t>
            </a:r>
            <a:r>
              <a:rPr lang="en-US" altLang="ko-KR" sz="24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덮어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</a:t>
            </a:r>
            <a:r>
              <a:rPr lang="en-US" altLang="ko-KR" sz="24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주어서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, 더 </a:t>
            </a:r>
            <a:r>
              <a:rPr lang="en-US" altLang="ko-KR" sz="24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이상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</a:t>
            </a:r>
            <a:r>
              <a:rPr lang="en-US" altLang="ko-KR" sz="24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아프지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</a:t>
            </a:r>
            <a:r>
              <a:rPr lang="en-US" altLang="ko-KR" sz="24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않고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</a:t>
            </a:r>
            <a:r>
              <a:rPr lang="en-US" altLang="ko-KR" sz="24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평화롭기만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</a:t>
            </a:r>
            <a:r>
              <a:rPr lang="en-US" altLang="ko-KR" sz="24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했습니다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 </a:t>
            </a:r>
            <a:r>
              <a:rPr lang="en-US" altLang="ko-KR" sz="24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고문하던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</a:t>
            </a:r>
            <a:r>
              <a:rPr lang="en-US" altLang="ko-KR" sz="24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병사가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제 </a:t>
            </a:r>
            <a:r>
              <a:rPr lang="en-US" altLang="ko-KR" sz="24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얼굴에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</a:t>
            </a:r>
            <a:r>
              <a:rPr lang="en-US" altLang="ko-KR" sz="24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나타난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이 </a:t>
            </a:r>
            <a:r>
              <a:rPr lang="en-US" altLang="ko-KR" sz="24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변화를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</a:t>
            </a:r>
            <a:r>
              <a:rPr lang="en-US" altLang="ko-KR" sz="24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보고는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</a:t>
            </a:r>
            <a:r>
              <a:rPr lang="en-US" altLang="ko-KR" sz="24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고문을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</a:t>
            </a:r>
            <a:r>
              <a:rPr lang="en-US" altLang="ko-KR" sz="24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멈추었습니다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 </a:t>
            </a:r>
            <a:r>
              <a:rPr lang="en-US" altLang="ko-KR" sz="24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그는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</a:t>
            </a:r>
            <a:r>
              <a:rPr lang="en-US" altLang="ko-KR" sz="24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포로수용소장에게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</a:t>
            </a:r>
            <a:r>
              <a:rPr lang="en-US" altLang="ko-KR" sz="24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가서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‘</a:t>
            </a:r>
            <a:r>
              <a:rPr lang="en-US" altLang="ko-KR" sz="24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죄송하지만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</a:t>
            </a:r>
            <a:r>
              <a:rPr lang="en-US" altLang="ko-KR" sz="24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저는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더 </a:t>
            </a:r>
            <a:r>
              <a:rPr lang="en-US" altLang="ko-KR" sz="24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이상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</a:t>
            </a:r>
            <a:r>
              <a:rPr lang="en-US" altLang="ko-KR" sz="24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고문을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</a:t>
            </a:r>
            <a:r>
              <a:rPr lang="en-US" altLang="ko-KR" sz="24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못하겠습니다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.’ </a:t>
            </a:r>
            <a:r>
              <a:rPr lang="en-US" altLang="ko-KR" sz="24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하고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</a:t>
            </a:r>
            <a:r>
              <a:rPr lang="en-US" altLang="ko-KR" sz="24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말했지요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 </a:t>
            </a:r>
            <a:r>
              <a:rPr lang="en-US" altLang="ko-KR" sz="24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그러자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</a:t>
            </a:r>
            <a:r>
              <a:rPr lang="en-US" altLang="ko-KR" sz="24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그들은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</a:t>
            </a:r>
            <a:r>
              <a:rPr lang="en-US" altLang="ko-KR" sz="24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저를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</a:t>
            </a:r>
            <a:r>
              <a:rPr lang="en-US" altLang="ko-KR" sz="24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감방으로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</a:t>
            </a:r>
            <a:r>
              <a:rPr lang="en-US" altLang="ko-KR" sz="24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되돌려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  </a:t>
            </a:r>
            <a:r>
              <a:rPr lang="en-US" altLang="ko-KR" sz="24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보냈습니다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 </a:t>
            </a:r>
            <a:r>
              <a:rPr lang="en-US" altLang="ko-KR" sz="24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그날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</a:t>
            </a:r>
            <a:r>
              <a:rPr lang="en-US" altLang="ko-KR" sz="24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이후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</a:t>
            </a:r>
            <a:r>
              <a:rPr lang="en-US" altLang="ko-KR" sz="24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저는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‘</a:t>
            </a:r>
            <a:r>
              <a:rPr lang="en-US" altLang="ko-KR" sz="24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예수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</a:t>
            </a:r>
            <a:r>
              <a:rPr lang="en-US" altLang="ko-KR" sz="24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성심께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제 </a:t>
            </a:r>
            <a:r>
              <a:rPr lang="en-US" altLang="ko-KR" sz="24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생명을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</a:t>
            </a:r>
            <a:r>
              <a:rPr lang="en-US" altLang="ko-KR" sz="24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드립니다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’ </a:t>
            </a:r>
            <a:r>
              <a:rPr lang="en-US" altLang="ko-KR" sz="24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하는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</a:t>
            </a:r>
            <a:r>
              <a:rPr lang="en-US" altLang="ko-KR" sz="24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기도를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</a:t>
            </a:r>
            <a:r>
              <a:rPr lang="en-US" altLang="ko-KR" sz="24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꾸준히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</a:t>
            </a:r>
            <a:r>
              <a:rPr lang="en-US" altLang="ko-KR" sz="24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바치고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</a:t>
            </a:r>
            <a:r>
              <a:rPr lang="en-US" altLang="ko-KR" sz="24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있습니다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.”(</a:t>
            </a:r>
            <a:r>
              <a:rPr lang="ko-KR" altLang="en-US" sz="24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제레미</a:t>
            </a:r>
            <a:r>
              <a:rPr lang="ko-KR" altLang="en-US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</a:t>
            </a:r>
            <a:r>
              <a:rPr lang="ko-KR" altLang="en-US" sz="24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텐턴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2672190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2F2D7BBE-FD6F-493A-AA5F-53C71292FB6B}"/>
              </a:ext>
            </a:extLst>
          </p:cNvPr>
          <p:cNvSpPr/>
          <p:nvPr/>
        </p:nvSpPr>
        <p:spPr>
          <a:xfrm>
            <a:off x="3048000" y="2748942"/>
            <a:ext cx="6096000" cy="2064476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fontAlgn="base">
              <a:lnSpc>
                <a:spcPct val="160000"/>
              </a:lnSpc>
              <a:tabLst>
                <a:tab pos="381000" algn="l"/>
              </a:tabLst>
            </a:pP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① 첫 번째 고별사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(13,31-14,31)</a:t>
            </a:r>
          </a:p>
          <a:p>
            <a:pPr algn="just" fontAlgn="base">
              <a:lnSpc>
                <a:spcPct val="160000"/>
              </a:lnSpc>
              <a:tabLst>
                <a:tab pos="381000" algn="l"/>
              </a:tabLst>
            </a:pP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② 두 번째 고별사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(15,1-16,4</a:t>
            </a:r>
            <a:r>
              <a:rPr lang="ko-KR" altLang="en-US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ㄱ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)</a:t>
            </a:r>
            <a:endParaRPr lang="en-US" altLang="ko-KR" sz="2800" b="1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algn="just" fontAlgn="base">
              <a:lnSpc>
                <a:spcPct val="160000"/>
              </a:lnSpc>
              <a:tabLst>
                <a:tab pos="381000" algn="l"/>
              </a:tabLst>
            </a:pP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③ 세 번째 고별사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(16,4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ㄴ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-33)</a:t>
            </a:r>
            <a:endParaRPr lang="ko-KR" altLang="en-US" sz="2800" b="1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0641456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400594" y="117693"/>
            <a:ext cx="10633166" cy="65925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98500" marR="383540" algn="just" fontAlgn="base">
              <a:lnSpc>
                <a:spcPct val="160000"/>
              </a:lnSpc>
            </a:pPr>
            <a:r>
              <a:rPr lang="en-US" altLang="ko-KR" sz="2400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“</a:t>
            </a:r>
            <a:r>
              <a:rPr lang="ko-KR" altLang="en-US" sz="2400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예수님 귀하</a:t>
            </a:r>
            <a:r>
              <a:rPr lang="en-US" altLang="ko-KR" sz="2400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! </a:t>
            </a:r>
            <a:r>
              <a:rPr lang="ko-KR" altLang="en-US" sz="2400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당신이 의뢰한 열두 명의 이력서를 검토하고 심리 테스트와 적성검사를 한 결과는 다음과 같습니다</a:t>
            </a:r>
            <a:r>
              <a:rPr lang="en-US" altLang="ko-KR" sz="2400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 </a:t>
            </a:r>
            <a:r>
              <a:rPr lang="ko-KR" altLang="en-US" sz="2400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결론부터 말하면 그들은   귀하가 계획하는 새로운 사업의 리더로서 적합하지 않습니다</a:t>
            </a:r>
            <a:r>
              <a:rPr lang="en-US" altLang="ko-KR" sz="2400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 </a:t>
            </a:r>
            <a:r>
              <a:rPr lang="ko-KR" altLang="en-US" sz="2400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학력이 낮고 단체 생활을 할 능력이 없으며 협력 정신이 약해서 경영 관리자로서 적합하지 않습니다</a:t>
            </a:r>
            <a:r>
              <a:rPr lang="en-US" altLang="ko-KR" sz="2400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 </a:t>
            </a:r>
            <a:r>
              <a:rPr lang="ko-KR" altLang="en-US" sz="2400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구체적으로 말하면</a:t>
            </a:r>
            <a:r>
              <a:rPr lang="en-US" altLang="ko-KR" sz="2400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, </a:t>
            </a:r>
            <a:r>
              <a:rPr lang="ko-KR" altLang="en-US" sz="2400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귀하가 열둘의 으뜸으로   지목한 </a:t>
            </a:r>
            <a:r>
              <a:rPr lang="ko-KR" altLang="en-US" sz="2400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시몬</a:t>
            </a:r>
            <a:r>
              <a:rPr lang="ko-KR" altLang="en-US" sz="2400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베드로는 정서적으로 불안정하고 충동적이며 성격이 과격합니다</a:t>
            </a:r>
            <a:r>
              <a:rPr lang="en-US" altLang="ko-KR" sz="2400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 </a:t>
            </a:r>
            <a:r>
              <a:rPr lang="ko-KR" altLang="en-US" sz="2400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그의 동생 </a:t>
            </a:r>
            <a:r>
              <a:rPr lang="ko-KR" altLang="en-US" sz="2400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안드레는</a:t>
            </a:r>
            <a:r>
              <a:rPr lang="ko-KR" altLang="en-US" sz="2400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한마디로 무능해서 다른 사람을 지도할만한 사람이 못됩니다</a:t>
            </a:r>
            <a:r>
              <a:rPr lang="en-US" altLang="ko-KR" sz="2400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 </a:t>
            </a:r>
            <a:r>
              <a:rPr lang="ko-KR" altLang="en-US" sz="2400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제베대오의</a:t>
            </a:r>
            <a:r>
              <a:rPr lang="ko-KR" altLang="en-US" sz="2400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아들 </a:t>
            </a:r>
            <a:r>
              <a:rPr lang="ko-KR" altLang="en-US" sz="2400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야고보와</a:t>
            </a:r>
            <a:r>
              <a:rPr lang="ko-KR" altLang="en-US" sz="2400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요한은 그룹의 이익보다는 자신들의 이익을 챙기기에 급급한 사람들입니다</a:t>
            </a:r>
            <a:r>
              <a:rPr lang="en-US" altLang="ko-KR" sz="2400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 </a:t>
            </a:r>
            <a:r>
              <a:rPr lang="ko-KR" altLang="en-US" sz="2400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토마스는</a:t>
            </a:r>
            <a:r>
              <a:rPr lang="ko-KR" altLang="en-US" sz="2400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매사 부정적이고 질문은 많이 던지지만 추진력을 갖고 일 할 능력은 없는   사람입니다</a:t>
            </a:r>
            <a:r>
              <a:rPr lang="en-US" altLang="ko-KR" sz="2400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 </a:t>
            </a:r>
            <a:endParaRPr lang="ko-KR" altLang="en-US" sz="24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983080622"/>
      </p:ext>
    </p:extLst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1122066" y="954418"/>
            <a:ext cx="11069934" cy="48195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89000" algn="just" fontAlgn="base">
              <a:lnSpc>
                <a:spcPct val="160000"/>
              </a:lnSpc>
            </a:pPr>
            <a:r>
              <a:rPr lang="ko-KR" altLang="en-US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예수성심 안에는 </a:t>
            </a:r>
            <a:endParaRPr lang="ko-KR" altLang="en-US" sz="28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marL="889000" algn="just" fontAlgn="base">
              <a:lnSpc>
                <a:spcPct val="160000"/>
              </a:lnSpc>
            </a:pPr>
            <a:r>
              <a:rPr lang="ko-KR" altLang="en-US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예수 그리스도의 무한한 사랑의 상징과 </a:t>
            </a:r>
            <a:endParaRPr lang="ko-KR" altLang="en-US" sz="28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marL="889000" algn="just" fontAlgn="base">
              <a:lnSpc>
                <a:spcPct val="160000"/>
              </a:lnSpc>
            </a:pPr>
            <a:r>
              <a:rPr lang="ko-KR" altLang="en-US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명백한 표상이 있으며 </a:t>
            </a:r>
            <a:endParaRPr lang="ko-KR" altLang="en-US" sz="28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marL="889000" algn="just" fontAlgn="base">
              <a:lnSpc>
                <a:spcPct val="160000"/>
              </a:lnSpc>
            </a:pPr>
            <a:r>
              <a:rPr lang="ko-KR" altLang="en-US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그 사랑은 우리를 다시 사랑으로 향하게 합니다</a:t>
            </a:r>
            <a:r>
              <a:rPr lang="en-US" altLang="ko-KR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.</a:t>
            </a:r>
            <a:endParaRPr lang="ko-KR" altLang="en-US" sz="28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marL="889000" algn="just" fontAlgn="base">
              <a:lnSpc>
                <a:spcPct val="160000"/>
              </a:lnSpc>
            </a:pPr>
            <a:r>
              <a:rPr lang="ko-KR" altLang="en-US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예수성심께 대한 신심이야말로 </a:t>
            </a:r>
            <a:endParaRPr lang="ko-KR" altLang="en-US" sz="28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marL="889000" algn="just" fontAlgn="base">
              <a:lnSpc>
                <a:spcPct val="160000"/>
              </a:lnSpc>
            </a:pPr>
            <a:r>
              <a:rPr lang="ko-KR" altLang="en-US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하느님의 사랑을 배우는 가장 효과적인 학교입니다</a:t>
            </a:r>
            <a:r>
              <a:rPr lang="en-US" altLang="ko-KR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.</a:t>
            </a:r>
            <a:endParaRPr lang="ko-KR" altLang="en-US" sz="28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marL="889000" algn="just" fontAlgn="base">
              <a:lnSpc>
                <a:spcPct val="160000"/>
              </a:lnSpc>
            </a:pPr>
            <a:r>
              <a:rPr lang="en-US" altLang="ko-KR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_</a:t>
            </a:r>
            <a:r>
              <a:rPr lang="ko-KR" altLang="en-US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교황 비오 </a:t>
            </a:r>
            <a:r>
              <a:rPr lang="en-US" altLang="ko-KR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12</a:t>
            </a:r>
            <a:r>
              <a:rPr lang="ko-KR" altLang="en-US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세의 회칙 「물을 길으리라」에서</a:t>
            </a:r>
            <a:endParaRPr lang="ko-KR" altLang="en-US" sz="28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249725584"/>
      </p:ext>
    </p:extLst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2344367" y="2048310"/>
            <a:ext cx="7702744" cy="20644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60000"/>
              </a:lnSpc>
              <a:tabLst>
                <a:tab pos="345440" algn="l"/>
              </a:tabLst>
            </a:pPr>
            <a:r>
              <a:rPr lang="ko-KR" altLang="en-US" sz="2800" b="1" kern="0" dirty="0">
                <a:solidFill>
                  <a:srgbClr val="000000"/>
                </a:solidFill>
                <a:latin typeface="+mj-ea"/>
                <a:ea typeface="+mj-ea"/>
              </a:rPr>
              <a:t>구약성경에서 하느님의 친구로 불린 사람들</a:t>
            </a:r>
            <a:r>
              <a:rPr lang="en-US" altLang="ko-KR" sz="2800" b="1" kern="0" dirty="0">
                <a:solidFill>
                  <a:srgbClr val="000000"/>
                </a:solidFill>
                <a:latin typeface="+mj-ea"/>
                <a:ea typeface="+mj-ea"/>
              </a:rPr>
              <a:t>:</a:t>
            </a:r>
            <a:endParaRPr lang="en-US" altLang="ko-KR" sz="2800" b="1" kern="0" dirty="0">
              <a:solidFill>
                <a:srgbClr val="000000"/>
              </a:solidFill>
              <a:latin typeface="함초롬바탕" panose="02030604000101010101" pitchFamily="18" charset="-127"/>
              <a:ea typeface="함초롬바탕" panose="02030604000101010101" pitchFamily="18" charset="-127"/>
            </a:endParaRPr>
          </a:p>
          <a:p>
            <a:pPr algn="just" fontAlgn="base">
              <a:lnSpc>
                <a:spcPct val="160000"/>
              </a:lnSpc>
              <a:tabLst>
                <a:tab pos="345440" algn="l"/>
              </a:tabLst>
            </a:pP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	   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아브라함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(2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역대 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20,7; 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이사 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41,8)</a:t>
            </a:r>
          </a:p>
          <a:p>
            <a:pPr algn="just" fontAlgn="base">
              <a:lnSpc>
                <a:spcPct val="160000"/>
              </a:lnSpc>
              <a:tabLst>
                <a:tab pos="345440" algn="l"/>
              </a:tabLst>
            </a:pP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	   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모세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(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탈출 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33,11)</a:t>
            </a:r>
            <a:endParaRPr lang="ko-KR" altLang="en-US" sz="28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06968106"/>
      </p:ext>
    </p:extLst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2661950" y="2287888"/>
            <a:ext cx="7759996" cy="20644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60000"/>
              </a:lnSpc>
              <a:tabLst>
                <a:tab pos="345440" algn="l"/>
              </a:tabLst>
            </a:pP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8"/>
                <a:ea typeface="함초롬바탕" panose="02030604000101010101" pitchFamily="18" charset="-128"/>
              </a:rPr>
              <a:t>예수님을 그대의 친구로 받아들이지 않는다면 </a:t>
            </a:r>
            <a:endParaRPr lang="en-US" altLang="ko-KR" sz="2800" b="1" kern="0" dirty="0">
              <a:solidFill>
                <a:srgbClr val="000000"/>
              </a:solidFill>
              <a:latin typeface="함초롬바탕" panose="02030604000101010101" pitchFamily="18" charset="-128"/>
              <a:ea typeface="함초롬바탕" panose="02030604000101010101" pitchFamily="18" charset="-128"/>
            </a:endParaRPr>
          </a:p>
          <a:p>
            <a:pPr algn="just" fontAlgn="base">
              <a:lnSpc>
                <a:spcPct val="160000"/>
              </a:lnSpc>
              <a:tabLst>
                <a:tab pos="345440" algn="l"/>
              </a:tabLst>
            </a:pP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8"/>
                <a:ea typeface="함초롬바탕" panose="02030604000101010101" pitchFamily="18" charset="-128"/>
              </a:rPr>
              <a:t>그대의 삶은 쓸쓸하고 황폐해질 것이다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8"/>
                <a:ea typeface="함초롬바탕" panose="02030604000101010101" pitchFamily="18" charset="-128"/>
              </a:rPr>
              <a:t>.</a:t>
            </a:r>
          </a:p>
          <a:p>
            <a:pPr algn="just" fontAlgn="base">
              <a:lnSpc>
                <a:spcPct val="160000"/>
              </a:lnSpc>
              <a:tabLst>
                <a:tab pos="345440" algn="l"/>
              </a:tabLst>
            </a:pP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8"/>
                <a:ea typeface="함초롬바탕" panose="02030604000101010101" pitchFamily="18" charset="-128"/>
              </a:rPr>
              <a:t>(</a:t>
            </a:r>
            <a:r>
              <a:rPr lang="ko-KR" altLang="en-US" sz="2800" b="1" kern="0" dirty="0" err="1">
                <a:solidFill>
                  <a:srgbClr val="000000"/>
                </a:solidFill>
                <a:latin typeface="함초롬바탕" panose="02030604000101010101" pitchFamily="18" charset="-128"/>
                <a:ea typeface="함초롬바탕" panose="02030604000101010101" pitchFamily="18" charset="-128"/>
              </a:rPr>
              <a:t>토마스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8"/>
                <a:ea typeface="함초롬바탕" panose="02030604000101010101" pitchFamily="18" charset="-128"/>
              </a:rPr>
              <a:t> 아 </a:t>
            </a:r>
            <a:r>
              <a:rPr lang="ko-KR" altLang="en-US" sz="2800" b="1" kern="0" dirty="0" err="1">
                <a:solidFill>
                  <a:srgbClr val="000000"/>
                </a:solidFill>
                <a:latin typeface="함초롬바탕" panose="02030604000101010101" pitchFamily="18" charset="-128"/>
                <a:ea typeface="함초롬바탕" panose="02030604000101010101" pitchFamily="18" charset="-128"/>
              </a:rPr>
              <a:t>캠피스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8"/>
                <a:ea typeface="함초롬바탕" panose="02030604000101010101" pitchFamily="18" charset="-128"/>
              </a:rPr>
              <a:t>)</a:t>
            </a:r>
            <a:endParaRPr lang="ko-KR" altLang="en-US" sz="2800" b="1" kern="0" dirty="0">
              <a:solidFill>
                <a:srgbClr val="000000"/>
              </a:solidFill>
              <a:latin typeface="함초롬바탕" panose="02030604000101010101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87468461"/>
      </p:ext>
    </p:extLst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0B250C29-8D0F-4656-9785-53DA2A8D9A4C}"/>
              </a:ext>
            </a:extLst>
          </p:cNvPr>
          <p:cNvSpPr/>
          <p:nvPr/>
        </p:nvSpPr>
        <p:spPr>
          <a:xfrm>
            <a:off x="855214" y="760836"/>
            <a:ext cx="11147395" cy="27512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62000" marR="383540" algn="just" fontAlgn="base">
              <a:lnSpc>
                <a:spcPct val="160000"/>
              </a:lnSpc>
              <a:tabLst>
                <a:tab pos="345440" algn="l"/>
              </a:tabLst>
            </a:pP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“</a:t>
            </a: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내가 너희에게 명령하는 것을 실천하면 너희는 나의 친구가 된다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.”(15,14)</a:t>
            </a:r>
          </a:p>
          <a:p>
            <a:pPr marL="762000" marR="383540" algn="just" fontAlgn="base">
              <a:lnSpc>
                <a:spcPct val="160000"/>
              </a:lnSpc>
              <a:tabLst>
                <a:tab pos="345440" algn="l"/>
              </a:tabLst>
            </a:pPr>
            <a:r>
              <a:rPr lang="en-US" altLang="ko-KR" sz="2800" b="1" kern="0" dirty="0">
                <a:solidFill>
                  <a:srgbClr val="000000"/>
                </a:solidFill>
                <a:latin typeface="+mn-ea"/>
              </a:rPr>
              <a:t>“</a:t>
            </a:r>
            <a:r>
              <a:rPr lang="ko-KR" altLang="en-US" sz="2800" b="1" kern="0" dirty="0">
                <a:solidFill>
                  <a:srgbClr val="000000"/>
                </a:solidFill>
                <a:latin typeface="+mn-ea"/>
              </a:rPr>
              <a:t>내가 너희에게 명령하는 것을 실천하면 너희는 나의 사랑하는 사람이 된다</a:t>
            </a:r>
            <a:r>
              <a:rPr lang="en-US" altLang="ko-KR" sz="2800" b="1" kern="0" dirty="0">
                <a:solidFill>
                  <a:srgbClr val="000000"/>
                </a:solidFill>
                <a:latin typeface="+mn-ea"/>
              </a:rPr>
              <a:t>.”</a:t>
            </a:r>
            <a:endParaRPr lang="ko-KR" altLang="en-US" sz="2800" b="1" kern="0" spc="0" dirty="0">
              <a:solidFill>
                <a:srgbClr val="000000"/>
              </a:solidFill>
              <a:effectLst/>
              <a:latin typeface="+mn-ea"/>
            </a:endParaRP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4C4D0744-5984-4648-BB79-46BE5AF13A44}"/>
              </a:ext>
            </a:extLst>
          </p:cNvPr>
          <p:cNvSpPr/>
          <p:nvPr/>
        </p:nvSpPr>
        <p:spPr>
          <a:xfrm>
            <a:off x="1556551" y="3976607"/>
            <a:ext cx="10055441" cy="17804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1000" algn="just" fontAlgn="base">
              <a:lnSpc>
                <a:spcPct val="160000"/>
              </a:lnSpc>
            </a:pPr>
            <a:r>
              <a:rPr lang="ko-KR" altLang="en-US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“너희가 나를 사랑하면 내 계명들을 지킬 것이다</a:t>
            </a:r>
            <a:r>
              <a:rPr lang="en-US" altLang="ko-KR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.”(14,15) </a:t>
            </a:r>
            <a:endParaRPr lang="ko-KR" altLang="en-US" sz="2400" b="1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marL="381000" algn="just" fontAlgn="base">
              <a:lnSpc>
                <a:spcPct val="160000"/>
              </a:lnSpc>
              <a:tabLst>
                <a:tab pos="345440" algn="l"/>
              </a:tabLst>
            </a:pPr>
            <a:r>
              <a:rPr lang="en-US" altLang="ko-KR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“</a:t>
            </a:r>
            <a:r>
              <a:rPr lang="ko-KR" altLang="en-US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내가 내 아버지의 계명들을 지켜 그분의 사랑 안에 머무르는 것처럼</a:t>
            </a:r>
            <a:r>
              <a:rPr lang="en-US" altLang="ko-KR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, </a:t>
            </a:r>
            <a:r>
              <a:rPr lang="ko-KR" altLang="en-US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너희도 내 계명들을 지키면 내 사랑 안에 머무를 것이다</a:t>
            </a:r>
            <a:r>
              <a:rPr lang="en-US" altLang="ko-KR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”(15,10)</a:t>
            </a:r>
            <a:endParaRPr lang="ko-KR" altLang="en-US" sz="2400" b="1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64995179"/>
      </p:ext>
    </p:extLst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>
            <a:extLst>
              <a:ext uri="{FF2B5EF4-FFF2-40B4-BE49-F238E27FC236}">
                <a16:creationId xmlns:a16="http://schemas.microsoft.com/office/drawing/2014/main" id="{640AACE0-FAF8-4D8C-9FDE-16043A946B7F}"/>
              </a:ext>
            </a:extLst>
          </p:cNvPr>
          <p:cNvSpPr/>
          <p:nvPr/>
        </p:nvSpPr>
        <p:spPr>
          <a:xfrm>
            <a:off x="2062579" y="2053367"/>
            <a:ext cx="7276730" cy="27512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98500" marR="383540" algn="just" fontAlgn="base">
              <a:lnSpc>
                <a:spcPct val="160000"/>
              </a:lnSpc>
              <a:tabLst>
                <a:tab pos="361950" algn="l"/>
                <a:tab pos="1016000" algn="l"/>
                <a:tab pos="1524000" algn="l"/>
                <a:tab pos="2032000" algn="l"/>
                <a:tab pos="2540000" algn="l"/>
                <a:tab pos="3048000" algn="l"/>
                <a:tab pos="3556000" algn="l"/>
                <a:tab pos="4064000" algn="l"/>
                <a:tab pos="4572000" algn="l"/>
                <a:tab pos="5080000" algn="l"/>
                <a:tab pos="5588000" algn="l"/>
                <a:tab pos="6096000" algn="l"/>
                <a:tab pos="6604000" algn="l"/>
                <a:tab pos="7112000" algn="l"/>
                <a:tab pos="7620000" algn="l"/>
                <a:tab pos="8128000" algn="l"/>
                <a:tab pos="8636000" algn="l"/>
                <a:tab pos="9144000" algn="l"/>
                <a:tab pos="9652000" algn="l"/>
                <a:tab pos="10160000" algn="l"/>
                <a:tab pos="10668000" algn="l"/>
                <a:tab pos="11176000" algn="l"/>
                <a:tab pos="11684000" algn="l"/>
                <a:tab pos="12192000" algn="l"/>
                <a:tab pos="12700000" algn="l"/>
                <a:tab pos="13208000" algn="l"/>
                <a:tab pos="13716000" algn="l"/>
                <a:tab pos="14224000" algn="l"/>
                <a:tab pos="14732000" algn="l"/>
                <a:tab pos="15240000" algn="l"/>
                <a:tab pos="15748000" algn="l"/>
              </a:tabLst>
            </a:pP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“심지어 사람의 아들도 섬김을 받으러 온 것이 아니라 섬기러 왔고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, </a:t>
            </a: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또 많은 이들의 몸값으로 자기 목숨을 바치러 왔다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.”(</a:t>
            </a:r>
            <a:r>
              <a:rPr lang="ko-KR" altLang="en-US" sz="2800" b="1" kern="0" dirty="0" err="1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마르</a:t>
            </a: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 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10,45)</a:t>
            </a:r>
            <a:endParaRPr lang="ko-KR" altLang="en-US" sz="2800" b="1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073870606"/>
      </p:ext>
    </p:extLst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3260450" y="3161235"/>
            <a:ext cx="5671104" cy="68768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762000" marR="383540" algn="just" fontAlgn="base">
              <a:lnSpc>
                <a:spcPct val="160000"/>
              </a:lnSpc>
              <a:tabLst>
                <a:tab pos="345440" algn="l"/>
              </a:tabLst>
            </a:pPr>
            <a:r>
              <a:rPr lang="ko-KR" altLang="en-US" sz="2800" b="1" kern="0" dirty="0" err="1">
                <a:solidFill>
                  <a:srgbClr val="000000"/>
                </a:solidFill>
                <a:latin typeface="+mj-ea"/>
              </a:rPr>
              <a:t>케이시</a:t>
            </a:r>
            <a:r>
              <a:rPr lang="ko-KR" altLang="en-US" sz="2800" b="1" kern="0" dirty="0">
                <a:solidFill>
                  <a:srgbClr val="000000"/>
                </a:solidFill>
                <a:latin typeface="+mj-ea"/>
              </a:rPr>
              <a:t> 상병과 로빈슨 상병</a:t>
            </a:r>
            <a:endParaRPr lang="en-US" altLang="ko-KR" sz="2800" b="1" kern="0" dirty="0">
              <a:solidFill>
                <a:srgbClr val="000000"/>
              </a:solidFill>
              <a:latin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4087813893"/>
      </p:ext>
    </p:extLst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747" y="405085"/>
            <a:ext cx="4176196" cy="6964861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B86F4835-1E84-4322-95AC-627D0653EE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1889" y="-177553"/>
            <a:ext cx="4775364" cy="686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569751"/>
      </p:ext>
    </p:extLst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2458" y="0"/>
            <a:ext cx="46270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155167"/>
      </p:ext>
    </p:extLst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2572842" y="1493209"/>
            <a:ext cx="6503703" cy="29096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lnSpc>
                <a:spcPct val="160000"/>
              </a:lnSpc>
              <a:tabLst>
                <a:tab pos="345440" algn="l"/>
              </a:tabLst>
            </a:pPr>
            <a:r>
              <a:rPr lang="ko-KR" altLang="en-US" sz="40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신앙생활은 </a:t>
            </a:r>
            <a:endParaRPr lang="en-US" altLang="ko-KR" sz="4000" b="1" kern="0" dirty="0">
              <a:solidFill>
                <a:srgbClr val="000000"/>
              </a:solidFill>
              <a:latin typeface="함초롬바탕" panose="02030604000101010101" pitchFamily="18" charset="-127"/>
              <a:ea typeface="함초롬바탕" panose="02030604000101010101" pitchFamily="18" charset="-127"/>
            </a:endParaRPr>
          </a:p>
          <a:p>
            <a:pPr algn="ctr" fontAlgn="base">
              <a:lnSpc>
                <a:spcPct val="160000"/>
              </a:lnSpc>
              <a:tabLst>
                <a:tab pos="345440" algn="l"/>
              </a:tabLst>
            </a:pPr>
            <a:r>
              <a:rPr lang="ko-KR" altLang="en-US" sz="40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다른 신자들과 함께 </a:t>
            </a:r>
            <a:endParaRPr lang="en-US" altLang="ko-KR" sz="4000" b="1" kern="0" dirty="0">
              <a:solidFill>
                <a:srgbClr val="000000"/>
              </a:solidFill>
              <a:latin typeface="함초롬바탕" panose="02030604000101010101" pitchFamily="18" charset="-127"/>
              <a:ea typeface="함초롬바탕" panose="02030604000101010101" pitchFamily="18" charset="-127"/>
            </a:endParaRPr>
          </a:p>
          <a:p>
            <a:pPr algn="ctr" fontAlgn="base">
              <a:lnSpc>
                <a:spcPct val="160000"/>
              </a:lnSpc>
              <a:tabLst>
                <a:tab pos="345440" algn="l"/>
              </a:tabLst>
            </a:pPr>
            <a:r>
              <a:rPr lang="ko-KR" altLang="en-US" sz="40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포도나무이신 예수님 안에서 </a:t>
            </a:r>
            <a:endParaRPr lang="ko-KR" altLang="en-US" sz="40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930673980"/>
      </p:ext>
    </p:extLst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170443" y="813916"/>
            <a:ext cx="17991919" cy="683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025" name="_x441275800" descr="EMB00002368bc3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443" y="1271116"/>
            <a:ext cx="7460577" cy="4627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38507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226421" y="620080"/>
            <a:ext cx="11112137" cy="5328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98500" marR="383540" algn="just" fontAlgn="base">
              <a:lnSpc>
                <a:spcPct val="160000"/>
              </a:lnSpc>
            </a:pPr>
            <a:r>
              <a:rPr lang="ko-KR" altLang="en-US" sz="2400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마태오는</a:t>
            </a:r>
            <a:r>
              <a:rPr lang="ko-KR" altLang="en-US" sz="2400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자신의 이익을 위해서는 무엇이든 할 수 있는 사람이지만</a:t>
            </a:r>
            <a:r>
              <a:rPr lang="en-US" altLang="ko-KR" sz="2400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, </a:t>
            </a:r>
            <a:r>
              <a:rPr lang="ko-KR" altLang="en-US" sz="2400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그밖에는 도무지 예측이 어려운 사람입니다</a:t>
            </a:r>
            <a:r>
              <a:rPr lang="en-US" altLang="ko-KR" sz="2400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 </a:t>
            </a:r>
            <a:r>
              <a:rPr lang="ko-KR" altLang="en-US" sz="2400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필립보는</a:t>
            </a:r>
            <a:r>
              <a:rPr lang="ko-KR" altLang="en-US" sz="2400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숫자 계산은 빠르지만 본질을 파악하지 못하기에 그룹 발전에 도움이 되기보다는 장애물이 될 수 있는 사람입니다</a:t>
            </a:r>
            <a:r>
              <a:rPr lang="en-US" altLang="ko-KR" sz="2400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 </a:t>
            </a:r>
            <a:r>
              <a:rPr lang="ko-KR" altLang="en-US" sz="2400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타태오는</a:t>
            </a:r>
            <a:r>
              <a:rPr lang="ko-KR" altLang="en-US" sz="2400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과거 열렬당원이었던 사람답게 여전히 불온사상에 젖어 있어서 언제든지 사회전복을 시도할 수 있는 과격분자입니다</a:t>
            </a:r>
            <a:r>
              <a:rPr lang="en-US" altLang="ko-KR" sz="2400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 </a:t>
            </a:r>
            <a:r>
              <a:rPr lang="ko-KR" altLang="en-US" sz="2400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귀하가 추천한 열두 명 중 그래도 추천할 수 있는 사람은 </a:t>
            </a:r>
            <a:r>
              <a:rPr lang="ko-KR" altLang="en-US" sz="2400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이스카리옷</a:t>
            </a:r>
            <a:r>
              <a:rPr lang="ko-KR" altLang="en-US" sz="2400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유다 한 사람입니다</a:t>
            </a:r>
            <a:r>
              <a:rPr lang="en-US" altLang="ko-KR" sz="2400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 </a:t>
            </a:r>
            <a:r>
              <a:rPr lang="ko-KR" altLang="en-US" sz="2400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그는 비교적 유능한 사람입니다</a:t>
            </a:r>
            <a:r>
              <a:rPr lang="en-US" altLang="ko-KR" sz="2400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 </a:t>
            </a:r>
            <a:r>
              <a:rPr lang="ko-KR" altLang="en-US" sz="2400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날카로운 판단력과 결단력을 갖고 있으며 경영 감각도 갖고 있습니다</a:t>
            </a:r>
            <a:r>
              <a:rPr lang="en-US" altLang="ko-KR" sz="2400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 </a:t>
            </a:r>
            <a:r>
              <a:rPr lang="ko-KR" altLang="en-US" sz="2400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따라서 본 경영컨설팅 전문회사는 유다 한 명만을 추천하고 나머지 사람들은 해고할 것을 권합니다</a:t>
            </a:r>
            <a:r>
              <a:rPr lang="en-US" altLang="ko-KR" sz="2400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.”</a:t>
            </a:r>
            <a:endParaRPr lang="ko-KR" altLang="en-US" sz="24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790606095"/>
      </p:ext>
    </p:extLst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3907495" y="1483160"/>
            <a:ext cx="3392275" cy="9787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fontAlgn="base">
              <a:lnSpc>
                <a:spcPct val="160000"/>
              </a:lnSpc>
              <a:tabLst>
                <a:tab pos="345440" algn="l"/>
              </a:tabLst>
            </a:pPr>
            <a:r>
              <a:rPr lang="en-US" altLang="ko-KR" sz="36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“</a:t>
            </a:r>
            <a:r>
              <a:rPr lang="ko-KR" altLang="en-US" sz="36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가나안</a:t>
            </a:r>
            <a:r>
              <a:rPr lang="en-US" altLang="ko-KR" sz="36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”</a:t>
            </a:r>
            <a:r>
              <a:rPr lang="ko-KR" altLang="en-US" sz="36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신자들</a:t>
            </a:r>
            <a:endParaRPr lang="ko-KR" altLang="en-US" sz="36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4345264" y="3191380"/>
            <a:ext cx="2074607" cy="8551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fontAlgn="base">
              <a:lnSpc>
                <a:spcPct val="160000"/>
              </a:lnSpc>
              <a:tabLst>
                <a:tab pos="345440" algn="l"/>
              </a:tabLst>
            </a:pPr>
            <a:r>
              <a:rPr lang="ko-KR" altLang="en-US" sz="36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“안 나가”</a:t>
            </a:r>
            <a:endParaRPr lang="ko-KR" altLang="en-US" sz="36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081801268"/>
      </p:ext>
    </p:extLst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2505388" y="1140980"/>
            <a:ext cx="7321899" cy="14711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60000"/>
              </a:lnSpc>
              <a:tabLst>
                <a:tab pos="345440" algn="l"/>
              </a:tabLst>
            </a:pP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“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당신은 신자로서 교회에 가지 않아도 훌륭한 그리스도인이 될 수 있다고 보는가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?”</a:t>
            </a:r>
            <a:endParaRPr lang="ko-KR" altLang="en-US" sz="28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4818968" y="3422493"/>
            <a:ext cx="865943" cy="6856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fontAlgn="base">
              <a:lnSpc>
                <a:spcPct val="160000"/>
              </a:lnSpc>
              <a:tabLst>
                <a:tab pos="345440" algn="l"/>
              </a:tabLst>
            </a:pP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67%</a:t>
            </a:r>
            <a:endParaRPr lang="en-US" altLang="ko-KR" sz="28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91734451"/>
      </p:ext>
    </p:extLst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1882895" y="2417657"/>
            <a:ext cx="8526693" cy="8897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fontAlgn="base">
              <a:lnSpc>
                <a:spcPct val="160000"/>
              </a:lnSpc>
              <a:tabLst>
                <a:tab pos="345440" algn="l"/>
              </a:tabLst>
            </a:pPr>
            <a:r>
              <a:rPr lang="ko-KR" altLang="en-US" sz="36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에클레시아</a:t>
            </a:r>
            <a:r>
              <a:rPr lang="en-US" altLang="ko-KR" sz="36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(</a:t>
            </a:r>
            <a:r>
              <a:rPr lang="en-US" altLang="ko-KR" sz="3600" b="1" kern="0" dirty="0" err="1">
                <a:solidFill>
                  <a:srgbClr val="000000"/>
                </a:solidFill>
                <a:latin typeface="Bwgrkl" panose="02000400000000000000" pitchFamily="2" charset="0"/>
                <a:ea typeface="Bwgrkl" panose="02000400000000000000" pitchFamily="2" charset="0"/>
              </a:rPr>
              <a:t>evkklhsi,a</a:t>
            </a:r>
            <a:r>
              <a:rPr lang="en-US" altLang="ko-KR" sz="36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)</a:t>
            </a:r>
            <a:r>
              <a:rPr lang="ko-KR" altLang="en-US" sz="36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</a:t>
            </a:r>
            <a:r>
              <a:rPr lang="en-US" altLang="ko-KR" sz="36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: </a:t>
            </a:r>
            <a:r>
              <a:rPr lang="ko-KR" altLang="en-US" sz="36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“불린 자들의 집단”</a:t>
            </a:r>
            <a:endParaRPr lang="ko-KR" altLang="en-US" sz="36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86618115"/>
      </p:ext>
    </p:extLst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991901"/>
      </p:ext>
    </p:extLst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0" y="692150"/>
            <a:ext cx="8001000" cy="547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021374"/>
      </p:ext>
    </p:extLst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452176" y="681845"/>
            <a:ext cx="10580914" cy="56076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98500" marR="383540" algn="just" fontAlgn="base">
              <a:lnSpc>
                <a:spcPct val="160000"/>
              </a:lnSpc>
              <a:tabLst>
                <a:tab pos="345440" algn="l"/>
              </a:tabLst>
            </a:pP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“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나의 교회여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 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나는 당신을 참으로 신랄하게 비판하고 있습니다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 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그럼에도 불구하고 나는 얼마나 당신을 사랑하고 있는지 모릅니다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 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당신은 나에게 참으로 많은 괴로움을 주었습니다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 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그렇지만 또한 나는 당신의 은혜를 많이 입고 있습니다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 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당신은 나에게 많은 </a:t>
            </a:r>
            <a:r>
              <a:rPr lang="ko-KR" altLang="en-US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스캔달을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주었습니다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 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그렇지만 또한 당신은 나에게 신성이 무엇인지를 깨우쳐 주었습니다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 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나는 얼마나  자주 당신의 면전에서 영혼의 문을 닫아버리고 싶었는지 모릅니다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 </a:t>
            </a:r>
            <a:endParaRPr lang="ko-KR" altLang="en-US" sz="28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86622983"/>
      </p:ext>
    </p:extLst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998137" y="1008210"/>
            <a:ext cx="9693310" cy="4228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98500" marR="383540" algn="just" fontAlgn="base">
              <a:lnSpc>
                <a:spcPct val="160000"/>
              </a:lnSpc>
              <a:tabLst>
                <a:tab pos="345440" algn="l"/>
              </a:tabLst>
            </a:pP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그러면서도 나는 얼마나 자주 당신의 튼튼한 팔에 안겨 죽을 수 있기를 기도했는지 모릅니다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 ... 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내가 당신을  떠나 어디로 가겠습니까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? 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다른 교회를 세우러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? 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그런다 해도 나는 똑같은 흠을 지닌 교회를 세울 수밖에 없습니다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 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왜냐하면 그 흠이 내 안에 있는 나 자신의 흠이기   때문입니다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.”(</a:t>
            </a:r>
            <a:r>
              <a:rPr lang="ko-KR" altLang="en-US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카를로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</a:t>
            </a:r>
            <a:r>
              <a:rPr lang="ko-KR" altLang="en-US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카레토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)</a:t>
            </a:r>
            <a:endParaRPr lang="ko-KR" altLang="en-US" sz="28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099488718"/>
      </p:ext>
    </p:extLst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2425003" y="1884023"/>
            <a:ext cx="7191270" cy="21605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79500" algn="just" fontAlgn="base">
              <a:lnSpc>
                <a:spcPct val="160000"/>
              </a:lnSpc>
              <a:tabLst>
                <a:tab pos="345440" algn="l"/>
              </a:tabLst>
            </a:pPr>
            <a:r>
              <a:rPr lang="ko-KR" altLang="en-US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교회를 어머니로 두지 않은 사람은 </a:t>
            </a:r>
            <a:endParaRPr lang="ko-KR" altLang="en-US" sz="28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marL="1079500" algn="just" fontAlgn="base">
              <a:lnSpc>
                <a:spcPct val="160000"/>
              </a:lnSpc>
              <a:tabLst>
                <a:tab pos="345440" algn="l"/>
              </a:tabLst>
            </a:pPr>
            <a:r>
              <a:rPr lang="ko-KR" altLang="en-US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하느님을 아버지로 둘 수 없다</a:t>
            </a:r>
            <a:r>
              <a:rPr lang="en-US" altLang="ko-KR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.</a:t>
            </a:r>
            <a:endParaRPr lang="ko-KR" altLang="en-US" sz="28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marL="1079500" algn="just" fontAlgn="base">
              <a:lnSpc>
                <a:spcPct val="160000"/>
              </a:lnSpc>
              <a:tabLst>
                <a:tab pos="345440" algn="l"/>
              </a:tabLst>
            </a:pPr>
            <a:r>
              <a:rPr lang="en-US" altLang="ko-KR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_</a:t>
            </a:r>
            <a:r>
              <a:rPr lang="ko-KR" altLang="en-US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교부 </a:t>
            </a:r>
            <a:r>
              <a:rPr lang="ko-KR" altLang="en-US" sz="2800" b="1" kern="0" dirty="0" err="1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치푸리아노</a:t>
            </a:r>
            <a:endParaRPr lang="ko-KR" altLang="en-US" sz="28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04493442"/>
      </p:ext>
    </p:extLst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2379781" y="1755129"/>
            <a:ext cx="7604967" cy="21247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lnSpc>
                <a:spcPct val="160000"/>
              </a:lnSpc>
            </a:pPr>
            <a:r>
              <a:rPr lang="ko-KR" altLang="en-US" sz="4800" b="1" kern="0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j-ea"/>
                <a:ea typeface="+mj-ea"/>
              </a:rPr>
              <a:t>제자직</a:t>
            </a:r>
            <a:r>
              <a:rPr lang="ko-KR" altLang="en-US" sz="48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j-ea"/>
                <a:ea typeface="+mj-ea"/>
              </a:rPr>
              <a:t> 시련에 대한 가르침</a:t>
            </a:r>
            <a:endParaRPr lang="en-US" altLang="ko-KR" sz="4800" b="1" kern="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+mj-ea"/>
              <a:ea typeface="+mj-ea"/>
            </a:endParaRPr>
          </a:p>
          <a:p>
            <a:pPr algn="ctr" fontAlgn="base">
              <a:lnSpc>
                <a:spcPct val="160000"/>
              </a:lnSpc>
            </a:pPr>
            <a:r>
              <a:rPr lang="en-US" altLang="ko-KR" sz="40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j-ea"/>
                <a:ea typeface="+mj-ea"/>
              </a:rPr>
              <a:t>(15,18-16,4a)</a:t>
            </a:r>
            <a:endParaRPr lang="ko-KR" altLang="en-US" sz="4000" kern="0" spc="0" dirty="0">
              <a:solidFill>
                <a:srgbClr val="000000"/>
              </a:solidFill>
              <a:effectLst/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525841569"/>
      </p:ext>
    </p:extLst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1196622" y="1114577"/>
            <a:ext cx="9708445" cy="49182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60000"/>
              </a:lnSpc>
              <a:tabLst>
                <a:tab pos="345440" algn="l"/>
                <a:tab pos="354330" algn="l"/>
                <a:tab pos="534670" algn="l"/>
              </a:tabLst>
            </a:pPr>
            <a:r>
              <a:rPr lang="ko-KR" altLang="en-US" sz="2800" b="1" kern="0" dirty="0">
                <a:solidFill>
                  <a:srgbClr val="000000"/>
                </a:solidFill>
                <a:latin typeface="+mn-ea"/>
              </a:rPr>
              <a:t>요한복음서에서 ‘</a:t>
            </a:r>
            <a:r>
              <a:rPr lang="ko-KR" altLang="en-US" sz="2800" b="1" kern="0" dirty="0" err="1">
                <a:solidFill>
                  <a:srgbClr val="000000"/>
                </a:solidFill>
                <a:latin typeface="+mn-ea"/>
              </a:rPr>
              <a:t>세상’이란</a:t>
            </a:r>
            <a:r>
              <a:rPr lang="ko-KR" altLang="en-US" sz="2800" b="1" kern="0" dirty="0">
                <a:solidFill>
                  <a:srgbClr val="000000"/>
                </a:solidFill>
                <a:latin typeface="+mn-ea"/>
              </a:rPr>
              <a:t> 용어는 문맥에 따라 그 의미가 달라진다</a:t>
            </a:r>
            <a:r>
              <a:rPr lang="en-US" altLang="ko-KR" sz="2800" b="1" kern="0" dirty="0">
                <a:solidFill>
                  <a:srgbClr val="000000"/>
                </a:solidFill>
                <a:latin typeface="+mn-ea"/>
              </a:rPr>
              <a:t>. </a:t>
            </a:r>
            <a:r>
              <a:rPr lang="ko-KR" altLang="en-US" sz="2800" b="1" kern="0" dirty="0">
                <a:solidFill>
                  <a:srgbClr val="000000"/>
                </a:solidFill>
                <a:latin typeface="+mn-ea"/>
              </a:rPr>
              <a:t>적극적 의미로 쓰일 때도 있고 부정적 의미로   쓰일 때도 있다</a:t>
            </a:r>
            <a:r>
              <a:rPr lang="en-US" altLang="ko-KR" sz="2800" b="1" kern="0" dirty="0">
                <a:solidFill>
                  <a:srgbClr val="000000"/>
                </a:solidFill>
                <a:latin typeface="+mn-ea"/>
              </a:rPr>
              <a:t>. </a:t>
            </a:r>
            <a:endParaRPr lang="ko-KR" altLang="en-US" sz="2800" kern="0" dirty="0">
              <a:solidFill>
                <a:srgbClr val="000000"/>
              </a:solidFill>
              <a:latin typeface="+mn-ea"/>
            </a:endParaRPr>
          </a:p>
          <a:p>
            <a:pPr algn="just" fontAlgn="base">
              <a:lnSpc>
                <a:spcPct val="160000"/>
              </a:lnSpc>
              <a:tabLst>
                <a:tab pos="345440" algn="l"/>
                <a:tab pos="354330" algn="l"/>
                <a:tab pos="534670" algn="l"/>
              </a:tabLst>
            </a:pPr>
            <a:r>
              <a:rPr lang="ko-KR" altLang="en-US" sz="2800" kern="0" dirty="0">
                <a:solidFill>
                  <a:srgbClr val="000000"/>
                </a:solidFill>
                <a:latin typeface="+mn-ea"/>
              </a:rPr>
              <a:t>	</a:t>
            </a:r>
            <a:endParaRPr lang="en-US" altLang="ko-KR" sz="2800" kern="0" dirty="0">
              <a:solidFill>
                <a:srgbClr val="000000"/>
              </a:solidFill>
              <a:latin typeface="+mn-ea"/>
            </a:endParaRPr>
          </a:p>
          <a:p>
            <a:pPr algn="just" fontAlgn="base">
              <a:lnSpc>
                <a:spcPct val="160000"/>
              </a:lnSpc>
              <a:tabLst>
                <a:tab pos="345440" algn="l"/>
                <a:tab pos="354330" algn="l"/>
                <a:tab pos="534670" algn="l"/>
              </a:tabLst>
            </a:pPr>
            <a:r>
              <a:rPr lang="ko-KR" altLang="en-US" sz="2800" b="1" kern="0" dirty="0">
                <a:solidFill>
                  <a:srgbClr val="000000"/>
                </a:solidFill>
                <a:latin typeface="+mn-ea"/>
              </a:rPr>
              <a:t>적극적 의미로 쓰일 대는 하느님 사랑의 대상이요 구원의 장소로서 쓰인다</a:t>
            </a:r>
            <a:r>
              <a:rPr lang="en-US" altLang="ko-KR" sz="2800" b="1" kern="0" dirty="0">
                <a:solidFill>
                  <a:srgbClr val="000000"/>
                </a:solidFill>
                <a:latin typeface="+mn-ea"/>
              </a:rPr>
              <a:t>.  </a:t>
            </a:r>
            <a:r>
              <a:rPr lang="ko-KR" altLang="en-US" sz="2800" b="1" kern="0" dirty="0">
                <a:solidFill>
                  <a:srgbClr val="000000"/>
                </a:solidFill>
                <a:latin typeface="+mn-ea"/>
              </a:rPr>
              <a:t>부정적 의미로 쓰일 때는 불신앙과 적대의 장소를 가리킨다</a:t>
            </a:r>
            <a:r>
              <a:rPr lang="en-US" altLang="ko-KR" sz="2800" b="1" kern="0" dirty="0">
                <a:solidFill>
                  <a:srgbClr val="000000"/>
                </a:solidFill>
                <a:latin typeface="+mn-ea"/>
              </a:rPr>
              <a:t>. </a:t>
            </a:r>
            <a:endParaRPr lang="ko-KR" altLang="en-US" sz="2800" kern="0" spc="0" dirty="0">
              <a:solidFill>
                <a:srgbClr val="000000"/>
              </a:solidFill>
              <a:effectLst/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6676307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1097280" y="1334312"/>
            <a:ext cx="97536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98500" marR="383540" fontAlgn="base">
              <a:lnSpc>
                <a:spcPct val="160000"/>
              </a:lnSpc>
            </a:pPr>
            <a:r>
              <a:rPr lang="ko-KR" altLang="en-US" sz="28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“너희가 내 이름으로 아버지께 청하는 것을 그분께서 너희에게 주시게 하려는 것이다</a:t>
            </a:r>
            <a:r>
              <a:rPr lang="en-US" altLang="ko-KR" sz="28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.”(15,16)</a:t>
            </a:r>
          </a:p>
          <a:p>
            <a:pPr marL="698500" marR="383540" fontAlgn="base">
              <a:lnSpc>
                <a:spcPct val="160000"/>
              </a:lnSpc>
            </a:pPr>
            <a:endParaRPr lang="ko-KR" altLang="en-US" sz="28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marL="698500" marR="383540" fontAlgn="base">
              <a:lnSpc>
                <a:spcPct val="160000"/>
              </a:lnSpc>
            </a:pPr>
            <a:r>
              <a:rPr lang="ko-KR" altLang="en-US" sz="28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“지금까지 너희는 내 이름으로 아무것도 청하지 않았다</a:t>
            </a:r>
            <a:r>
              <a:rPr lang="en-US" altLang="ko-KR" sz="28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 </a:t>
            </a:r>
            <a:r>
              <a:rPr lang="ko-KR" altLang="en-US" sz="28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청하여라</a:t>
            </a:r>
            <a:r>
              <a:rPr lang="en-US" altLang="ko-KR" sz="28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 </a:t>
            </a:r>
            <a:r>
              <a:rPr lang="ko-KR" altLang="en-US" sz="28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받을 것이다</a:t>
            </a:r>
            <a:r>
              <a:rPr lang="en-US" altLang="ko-KR" sz="28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.”(16,24) </a:t>
            </a:r>
            <a:endParaRPr lang="ko-KR" altLang="en-US" sz="28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836199463"/>
      </p:ext>
    </p:extLst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2014896" y="1881773"/>
            <a:ext cx="7251940" cy="27386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98500" marR="320040" algn="just" fontAlgn="base">
              <a:lnSpc>
                <a:spcPct val="160000"/>
              </a:lnSpc>
              <a:tabLst>
                <a:tab pos="345440" algn="l"/>
                <a:tab pos="354330" algn="l"/>
                <a:tab pos="534670" algn="l"/>
              </a:tabLst>
            </a:pP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하느님께서는 세상을 너무나 사랑하신 나머지 외아들을 내 주시어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, </a:t>
            </a: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그를 믿는 사람은 누구나 멸망하지 않고 영원한 생명을 얻게 하셨다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.(3,16) </a:t>
            </a:r>
            <a:endParaRPr lang="ko-KR" altLang="en-US" sz="2800" kern="0" spc="0" dirty="0">
              <a:solidFill>
                <a:srgbClr val="000000"/>
              </a:solidFill>
              <a:effectLst/>
              <a:latin typeface="궁서" panose="02030600000101010101" pitchFamily="18" charset="-127"/>
              <a:ea typeface="궁서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9229"/>
      </p:ext>
    </p:extLst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753373" y="1023444"/>
            <a:ext cx="10150415" cy="4228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98500" marR="383540" algn="just" fontAlgn="base">
              <a:lnSpc>
                <a:spcPct val="160000"/>
              </a:lnSpc>
              <a:tabLst>
                <a:tab pos="345440" algn="l"/>
                <a:tab pos="354330" algn="l"/>
                <a:tab pos="534670" algn="l"/>
              </a:tabLst>
            </a:pP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“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세상이 너희를 핍박한다고 해서 놀라거나 실망하지 마라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 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너희 잘못 때문이라고 생각하지 마라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 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세상은 이미 너희의 주님인 나에게 적의를 품고 나를 박해했다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 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너희가 세상에 속하지 않고 나에게 속해 있기에 세상은 너희를 박해하는 것이다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 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그러니 박해를 받을 때 이 점을 기억하고 용기를 </a:t>
            </a:r>
            <a:endParaRPr lang="en-US" altLang="ko-KR" sz="2800" b="1" kern="0" dirty="0">
              <a:solidFill>
                <a:srgbClr val="000000"/>
              </a:solidFill>
              <a:latin typeface="함초롬바탕" panose="02030604000101010101" pitchFamily="18" charset="-127"/>
              <a:ea typeface="함초롬바탕" panose="02030604000101010101" pitchFamily="18" charset="-127"/>
            </a:endParaRPr>
          </a:p>
          <a:p>
            <a:pPr marL="698500" marR="383540" algn="just" fontAlgn="base">
              <a:lnSpc>
                <a:spcPct val="160000"/>
              </a:lnSpc>
              <a:tabLst>
                <a:tab pos="345440" algn="l"/>
                <a:tab pos="354330" algn="l"/>
                <a:tab pos="534670" algn="l"/>
              </a:tabLst>
            </a:pP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내어라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 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박해 때문에 실족하는 일은 없도록 하여라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.”</a:t>
            </a:r>
            <a:endParaRPr lang="ko-KR" altLang="en-US" sz="28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878896869"/>
      </p:ext>
    </p:extLst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2940858" y="1701711"/>
            <a:ext cx="5343129" cy="24560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 latinLnBrk="0">
              <a:lnSpc>
                <a:spcPct val="160000"/>
              </a:lnSpc>
            </a:pPr>
            <a:r>
              <a:rPr lang="ko-KR" altLang="en-US" sz="6000" b="1" kern="0" dirty="0">
                <a:solidFill>
                  <a:srgbClr val="000000"/>
                </a:solidFill>
                <a:latin typeface="+mj-ea"/>
                <a:ea typeface="+mj-ea"/>
              </a:rPr>
              <a:t>세 번째 고별사</a:t>
            </a:r>
            <a:endParaRPr lang="en-US" altLang="ko-KR" sz="6000" b="1" kern="0" dirty="0">
              <a:solidFill>
                <a:srgbClr val="000000"/>
              </a:solidFill>
              <a:latin typeface="+mj-ea"/>
              <a:ea typeface="+mj-ea"/>
            </a:endParaRPr>
          </a:p>
          <a:p>
            <a:pPr algn="ctr" fontAlgn="base" latinLnBrk="0">
              <a:lnSpc>
                <a:spcPct val="160000"/>
              </a:lnSpc>
            </a:pPr>
            <a:r>
              <a:rPr lang="en-US" altLang="ko-KR" sz="3600" b="1" kern="0" dirty="0">
                <a:solidFill>
                  <a:srgbClr val="000000"/>
                </a:solidFill>
                <a:latin typeface="+mj-ea"/>
                <a:ea typeface="+mj-ea"/>
              </a:rPr>
              <a:t>(</a:t>
            </a:r>
            <a:r>
              <a:rPr lang="ko-KR" altLang="en-US" sz="3600" b="1" kern="0" dirty="0">
                <a:solidFill>
                  <a:srgbClr val="000000"/>
                </a:solidFill>
                <a:latin typeface="+mj-ea"/>
                <a:ea typeface="+mj-ea"/>
              </a:rPr>
              <a:t>요한 </a:t>
            </a:r>
            <a:r>
              <a:rPr lang="en-US" altLang="ko-KR" sz="3600" b="1" kern="0" dirty="0">
                <a:solidFill>
                  <a:srgbClr val="000000"/>
                </a:solidFill>
                <a:latin typeface="+mj-ea"/>
                <a:ea typeface="+mj-ea"/>
              </a:rPr>
              <a:t>16,4</a:t>
            </a:r>
            <a:r>
              <a:rPr lang="ko-KR" altLang="en-US" sz="3600" b="1" kern="0" dirty="0">
                <a:solidFill>
                  <a:srgbClr val="000000"/>
                </a:solidFill>
                <a:latin typeface="+mj-ea"/>
                <a:ea typeface="+mj-ea"/>
              </a:rPr>
              <a:t>ㄴ</a:t>
            </a:r>
            <a:r>
              <a:rPr lang="en-US" altLang="ko-KR" sz="3600" b="1" kern="0" dirty="0">
                <a:solidFill>
                  <a:srgbClr val="000000"/>
                </a:solidFill>
                <a:latin typeface="+mj-ea"/>
                <a:ea typeface="+mj-ea"/>
              </a:rPr>
              <a:t>-33)</a:t>
            </a:r>
            <a:endParaRPr lang="ko-KR" altLang="en-US" sz="3600" kern="0" spc="0" dirty="0">
              <a:solidFill>
                <a:srgbClr val="000000"/>
              </a:solidFill>
              <a:effectLst/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337520230"/>
      </p:ext>
    </p:extLst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1061155" y="560892"/>
            <a:ext cx="10047111" cy="629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60000"/>
              </a:lnSpc>
            </a:pPr>
            <a:r>
              <a:rPr lang="ko-KR" altLang="en-US" sz="2800" b="1" kern="0" dirty="0">
                <a:solidFill>
                  <a:srgbClr val="000000"/>
                </a:solidFill>
                <a:latin typeface="+mn-ea"/>
              </a:rPr>
              <a:t>첫 번째 고별사</a:t>
            </a:r>
            <a:r>
              <a:rPr lang="en-US" altLang="ko-KR" sz="2800" b="1" kern="0" dirty="0">
                <a:solidFill>
                  <a:srgbClr val="000000"/>
                </a:solidFill>
                <a:latin typeface="+mn-ea"/>
              </a:rPr>
              <a:t>(13,31-14,31)</a:t>
            </a:r>
            <a:r>
              <a:rPr lang="ko-KR" altLang="en-US" sz="2800" b="1" kern="0" dirty="0">
                <a:solidFill>
                  <a:srgbClr val="000000"/>
                </a:solidFill>
                <a:latin typeface="+mn-ea"/>
              </a:rPr>
              <a:t>는 예수님의 재림이 지연되면서 혼란을 겪고 있는 상황에서</a:t>
            </a:r>
            <a:endParaRPr lang="en-US" altLang="ko-KR" sz="2800" b="1" kern="0" dirty="0">
              <a:solidFill>
                <a:srgbClr val="000000"/>
              </a:solidFill>
              <a:latin typeface="+mn-ea"/>
            </a:endParaRPr>
          </a:p>
          <a:p>
            <a:pPr algn="just" fontAlgn="base">
              <a:lnSpc>
                <a:spcPct val="160000"/>
              </a:lnSpc>
            </a:pPr>
            <a:endParaRPr lang="en-US" altLang="ko-KR" sz="2800" b="1" kern="0" dirty="0">
              <a:solidFill>
                <a:srgbClr val="000000"/>
              </a:solidFill>
              <a:latin typeface="+mn-ea"/>
            </a:endParaRPr>
          </a:p>
          <a:p>
            <a:pPr algn="just" fontAlgn="base">
              <a:lnSpc>
                <a:spcPct val="160000"/>
              </a:lnSpc>
            </a:pPr>
            <a:r>
              <a:rPr lang="ko-KR" altLang="en-US" sz="2800" b="1" kern="0" dirty="0">
                <a:solidFill>
                  <a:srgbClr val="000000"/>
                </a:solidFill>
                <a:latin typeface="+mn-ea"/>
              </a:rPr>
              <a:t>두 번째 고별사</a:t>
            </a:r>
            <a:r>
              <a:rPr lang="en-US" altLang="ko-KR" sz="2800" b="1" kern="0" dirty="0">
                <a:solidFill>
                  <a:srgbClr val="000000"/>
                </a:solidFill>
                <a:latin typeface="+mn-ea"/>
              </a:rPr>
              <a:t>(15,1-16,4</a:t>
            </a:r>
            <a:r>
              <a:rPr lang="ko-KR" altLang="en-US" sz="2800" b="1" kern="0" dirty="0" err="1">
                <a:solidFill>
                  <a:srgbClr val="000000"/>
                </a:solidFill>
                <a:latin typeface="+mn-ea"/>
              </a:rPr>
              <a:t>ㄱ</a:t>
            </a:r>
            <a:r>
              <a:rPr lang="en-US" altLang="ko-KR" sz="2800" b="1" kern="0" dirty="0">
                <a:solidFill>
                  <a:srgbClr val="000000"/>
                </a:solidFill>
                <a:latin typeface="+mn-ea"/>
              </a:rPr>
              <a:t>)</a:t>
            </a:r>
            <a:r>
              <a:rPr lang="ko-KR" altLang="en-US" sz="2800" b="1" kern="0" dirty="0">
                <a:solidFill>
                  <a:srgbClr val="000000"/>
                </a:solidFill>
                <a:latin typeface="+mn-ea"/>
              </a:rPr>
              <a:t>는 </a:t>
            </a:r>
            <a:r>
              <a:rPr lang="ko-KR" altLang="en-US" sz="2800" b="1" kern="0" dirty="0" err="1">
                <a:solidFill>
                  <a:srgbClr val="000000"/>
                </a:solidFill>
                <a:latin typeface="+mn-ea"/>
              </a:rPr>
              <a:t>유다교</a:t>
            </a:r>
            <a:r>
              <a:rPr lang="ko-KR" altLang="en-US" sz="2800" b="1" kern="0" dirty="0">
                <a:solidFill>
                  <a:srgbClr val="000000"/>
                </a:solidFill>
                <a:latin typeface="+mn-ea"/>
              </a:rPr>
              <a:t> 회당에서 추방되는    상황에서</a:t>
            </a:r>
            <a:endParaRPr lang="en-US" altLang="ko-KR" sz="2800" b="1" kern="0" dirty="0">
              <a:solidFill>
                <a:srgbClr val="000000"/>
              </a:solidFill>
              <a:latin typeface="+mn-ea"/>
            </a:endParaRPr>
          </a:p>
          <a:p>
            <a:pPr algn="just" fontAlgn="base">
              <a:lnSpc>
                <a:spcPct val="160000"/>
              </a:lnSpc>
            </a:pPr>
            <a:endParaRPr lang="en-US" altLang="ko-KR" sz="2800" b="1" kern="0" spc="0" dirty="0">
              <a:solidFill>
                <a:srgbClr val="000000"/>
              </a:solidFill>
              <a:effectLst/>
              <a:latin typeface="+mn-ea"/>
            </a:endParaRPr>
          </a:p>
          <a:p>
            <a:pPr algn="just" fontAlgn="base">
              <a:lnSpc>
                <a:spcPct val="160000"/>
              </a:lnSpc>
            </a:pPr>
            <a:r>
              <a:rPr lang="ko-KR" altLang="en-US" sz="2800" b="1" dirty="0">
                <a:latin typeface="+mn-ea"/>
              </a:rPr>
              <a:t>세 번째 고별사</a:t>
            </a:r>
            <a:r>
              <a:rPr lang="en-US" altLang="ko-KR" sz="2800" b="1" dirty="0">
                <a:latin typeface="+mn-ea"/>
              </a:rPr>
              <a:t>(16,4</a:t>
            </a:r>
            <a:r>
              <a:rPr lang="ko-KR" altLang="en-US" sz="2800" b="1" dirty="0">
                <a:latin typeface="+mn-ea"/>
              </a:rPr>
              <a:t>ㄴ</a:t>
            </a:r>
            <a:r>
              <a:rPr lang="en-US" altLang="ko-KR" sz="2800" b="1" dirty="0">
                <a:latin typeface="+mn-ea"/>
              </a:rPr>
              <a:t>-33)</a:t>
            </a:r>
            <a:r>
              <a:rPr lang="ko-KR" altLang="en-US" sz="2800" b="1" dirty="0">
                <a:latin typeface="+mn-ea"/>
              </a:rPr>
              <a:t>는 세상의 박해 구체적으로는 로마의 박해로부터 신자들을 격려하기 위한 상황에서 </a:t>
            </a:r>
            <a:endParaRPr lang="ko-KR" altLang="en-US" sz="2800" dirty="0">
              <a:latin typeface="+mn-ea"/>
            </a:endParaRPr>
          </a:p>
          <a:p>
            <a:pPr algn="just" fontAlgn="base">
              <a:lnSpc>
                <a:spcPct val="160000"/>
              </a:lnSpc>
            </a:pPr>
            <a:endParaRPr lang="ko-KR" altLang="en-US" sz="2800" kern="0" spc="0" dirty="0">
              <a:solidFill>
                <a:srgbClr val="000000"/>
              </a:solidFill>
              <a:effectLst/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61262892"/>
      </p:ext>
    </p:extLst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1722815" y="1596053"/>
            <a:ext cx="8246808" cy="3443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60000"/>
              </a:lnSpc>
            </a:pP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1. 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그리스도교가 유다교로부터 독립됨으로써 로마가 인정하는 합법적 종교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(</a:t>
            </a:r>
            <a:r>
              <a:rPr lang="en-US" altLang="ko-KR" sz="2800" b="1" i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religio</a:t>
            </a:r>
            <a:r>
              <a:rPr lang="en-US" altLang="ko-KR" sz="2800" b="1" i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</a:t>
            </a:r>
            <a:r>
              <a:rPr lang="en-US" altLang="ko-KR" sz="2800" b="1" i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licita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)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에 포함되지 않기에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</a:t>
            </a:r>
          </a:p>
          <a:p>
            <a:pPr algn="just" fontAlgn="base">
              <a:lnSpc>
                <a:spcPct val="160000"/>
              </a:lnSpc>
            </a:pP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2. </a:t>
            </a:r>
            <a:r>
              <a:rPr lang="ko-KR" altLang="en-US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에페소에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세워진 </a:t>
            </a:r>
            <a:r>
              <a:rPr lang="ko-KR" altLang="en-US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도미티아누스의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황제 신전에서 </a:t>
            </a:r>
            <a:endParaRPr lang="en-US" altLang="ko-KR" sz="2800" b="1" kern="0" dirty="0">
              <a:solidFill>
                <a:srgbClr val="000000"/>
              </a:solidFill>
              <a:latin typeface="함초롬바탕" panose="02030604000101010101" pitchFamily="18" charset="-127"/>
              <a:ea typeface="함초롬바탕" panose="02030604000101010101" pitchFamily="18" charset="-127"/>
            </a:endParaRPr>
          </a:p>
          <a:p>
            <a:pPr algn="just" fontAlgn="base">
              <a:lnSpc>
                <a:spcPct val="160000"/>
              </a:lnSpc>
            </a:pP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그리스도인들이 경배를 드리지 않기에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</a:t>
            </a:r>
            <a:endParaRPr lang="ko-KR" altLang="en-US" sz="28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32303435"/>
      </p:ext>
    </p:extLst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roman empire map에 대한 이미지 검색결과">
            <a:extLst>
              <a:ext uri="{FF2B5EF4-FFF2-40B4-BE49-F238E27FC236}">
                <a16:creationId xmlns:a16="http://schemas.microsoft.com/office/drawing/2014/main" id="{DF53A4DB-1F15-46F9-B3DB-B8CB4D83E0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75" y="990600"/>
            <a:ext cx="619125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8774781"/>
      </p:ext>
    </p:extLst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1347651" y="1626418"/>
            <a:ext cx="9660660" cy="34453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just" fontAlgn="base">
              <a:lnSpc>
                <a:spcPct val="160000"/>
              </a:lnSpc>
              <a:buAutoNum type="arabicPeriod"/>
            </a:pP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“근심”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(16,6; 16,20; 16,22), “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울다”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(16,20), “</a:t>
            </a:r>
            <a:r>
              <a:rPr lang="ko-KR" altLang="en-US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애통해하다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”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(16,20),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“박해”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(16,33)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란 단어들</a:t>
            </a:r>
            <a:endParaRPr lang="en-US" altLang="ko-KR" sz="2800" b="1" kern="0" dirty="0">
              <a:solidFill>
                <a:srgbClr val="000000"/>
              </a:solidFill>
              <a:latin typeface="함초롬바탕" panose="02030604000101010101" pitchFamily="18" charset="-127"/>
              <a:ea typeface="함초롬바탕" panose="02030604000101010101" pitchFamily="18" charset="-127"/>
            </a:endParaRPr>
          </a:p>
          <a:p>
            <a:pPr marL="514350" indent="-514350" algn="just" fontAlgn="base">
              <a:lnSpc>
                <a:spcPct val="160000"/>
              </a:lnSpc>
              <a:buAutoNum type="arabicPeriod"/>
            </a:pP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사용된 동사들은 거의가 다 미래형 동사들이다</a:t>
            </a:r>
            <a:endParaRPr lang="en-US" altLang="ko-KR" sz="2800" b="1" kern="0" dirty="0">
              <a:solidFill>
                <a:srgbClr val="000000"/>
              </a:solidFill>
              <a:latin typeface="함초롬바탕" panose="02030604000101010101" pitchFamily="18" charset="-127"/>
              <a:ea typeface="함초롬바탕" panose="02030604000101010101" pitchFamily="18" charset="-127"/>
            </a:endParaRPr>
          </a:p>
          <a:p>
            <a:pPr algn="just" fontAlgn="base">
              <a:lnSpc>
                <a:spcPct val="160000"/>
              </a:lnSpc>
            </a:pPr>
            <a:endParaRPr lang="en-US" altLang="ko-KR" sz="2800" b="1" kern="0" dirty="0">
              <a:solidFill>
                <a:srgbClr val="000000"/>
              </a:solidFill>
              <a:latin typeface="함초롬바탕" panose="02030604000101010101" pitchFamily="18" charset="-127"/>
              <a:ea typeface="함초롬바탕" panose="02030604000101010101" pitchFamily="18" charset="-127"/>
            </a:endParaRPr>
          </a:p>
          <a:p>
            <a:pPr algn="just" fontAlgn="base">
              <a:lnSpc>
                <a:spcPct val="160000"/>
              </a:lnSpc>
            </a:pPr>
            <a:r>
              <a:rPr lang="ko-KR" altLang="en-US" sz="2800" b="1" kern="0" dirty="0">
                <a:solidFill>
                  <a:srgbClr val="000000"/>
                </a:solidFill>
                <a:latin typeface="+mj-ea"/>
                <a:ea typeface="+mj-ea"/>
              </a:rPr>
              <a:t>이런 점들을 통해 박해가 임박했음을 짐작할 수 있다</a:t>
            </a:r>
            <a:r>
              <a:rPr lang="en-US" altLang="ko-KR" sz="2800" b="1" kern="0" dirty="0">
                <a:solidFill>
                  <a:srgbClr val="000000"/>
                </a:solidFill>
                <a:latin typeface="+mj-ea"/>
                <a:ea typeface="+mj-ea"/>
              </a:rPr>
              <a:t>.</a:t>
            </a:r>
            <a:endParaRPr lang="ko-KR" altLang="en-US" sz="2800" kern="0" dirty="0">
              <a:solidFill>
                <a:srgbClr val="000000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75209835"/>
      </p:ext>
    </p:extLst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2028092" y="1610204"/>
            <a:ext cx="7581900" cy="20492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98500" marR="383540" algn="just" fontAlgn="base">
              <a:lnSpc>
                <a:spcPct val="160000"/>
              </a:lnSpc>
              <a:tabLst>
                <a:tab pos="381000" algn="l"/>
              </a:tabLst>
            </a:pPr>
            <a:r>
              <a:rPr lang="ko-KR" altLang="en-US" sz="2800" b="1" u="sng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궁서" panose="02030600000101010101" pitchFamily="18" charset="-127"/>
                <a:ea typeface="궁서" panose="02030600000101010101" pitchFamily="18" charset="-127"/>
              </a:rPr>
              <a:t>내가 떠나지 않으면</a:t>
            </a: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 </a:t>
            </a:r>
            <a:r>
              <a:rPr lang="ko-KR" altLang="en-US" sz="2800" b="1" kern="0" dirty="0" err="1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파라클레토스께서</a:t>
            </a: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 너희에게 오지 않으신다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 </a:t>
            </a: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그러나 </a:t>
            </a:r>
            <a:r>
              <a:rPr lang="ko-KR" altLang="en-US" sz="2800" b="1" u="sng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궁서" panose="02030600000101010101" pitchFamily="18" charset="-127"/>
                <a:ea typeface="궁서" panose="02030600000101010101" pitchFamily="18" charset="-127"/>
              </a:rPr>
              <a:t>내가 가면</a:t>
            </a: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 그분을 너희에게 보내겠다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.(16,7)</a:t>
            </a:r>
            <a:endParaRPr lang="ko-KR" altLang="en-US" sz="2800" kern="0" spc="0" dirty="0">
              <a:solidFill>
                <a:srgbClr val="000000"/>
              </a:solidFill>
              <a:effectLst/>
              <a:latin typeface="궁서" panose="02030600000101010101" pitchFamily="18" charset="-127"/>
              <a:ea typeface="궁서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808856208"/>
      </p:ext>
    </p:extLst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1670539" y="667637"/>
            <a:ext cx="9407768" cy="6198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60000"/>
              </a:lnSpc>
            </a:pPr>
            <a:r>
              <a:rPr lang="ko-KR" altLang="en-US" sz="2800" b="1" kern="0" dirty="0">
                <a:solidFill>
                  <a:srgbClr val="000000"/>
                </a:solidFill>
                <a:latin typeface="+mn-ea"/>
              </a:rPr>
              <a:t>예수님이 우리를 떠나는 것이 우리에게 이롭다</a:t>
            </a:r>
            <a:r>
              <a:rPr lang="en-US" altLang="ko-KR" sz="2800" b="1" kern="0" dirty="0">
                <a:solidFill>
                  <a:srgbClr val="000000"/>
                </a:solidFill>
                <a:latin typeface="+mn-ea"/>
              </a:rPr>
              <a:t>.</a:t>
            </a:r>
          </a:p>
          <a:p>
            <a:pPr fontAlgn="base">
              <a:lnSpc>
                <a:spcPct val="160000"/>
              </a:lnSpc>
            </a:pPr>
            <a:r>
              <a:rPr lang="ko-KR" altLang="en-US" sz="2800" b="1" kern="0" dirty="0">
                <a:solidFill>
                  <a:srgbClr val="000000"/>
                </a:solidFill>
                <a:latin typeface="+mn-ea"/>
              </a:rPr>
              <a:t>만일 예수님이 우리를 떠나지 않으시면</a:t>
            </a:r>
            <a:r>
              <a:rPr lang="en-US" altLang="ko-KR" sz="2800" b="1" kern="0" dirty="0">
                <a:solidFill>
                  <a:srgbClr val="000000"/>
                </a:solidFill>
                <a:latin typeface="+mn-ea"/>
              </a:rPr>
              <a:t>, </a:t>
            </a:r>
            <a:r>
              <a:rPr lang="ko-KR" altLang="en-US" sz="2800" b="1" kern="0" dirty="0">
                <a:solidFill>
                  <a:srgbClr val="000000"/>
                </a:solidFill>
                <a:latin typeface="+mn-ea"/>
              </a:rPr>
              <a:t>다시 말해서 그분의 십자가 죽음이 없다면</a:t>
            </a:r>
            <a:r>
              <a:rPr lang="en-US" altLang="ko-KR" sz="2800" b="1" kern="0" dirty="0">
                <a:solidFill>
                  <a:srgbClr val="000000"/>
                </a:solidFill>
                <a:latin typeface="+mn-ea"/>
              </a:rPr>
              <a:t>:</a:t>
            </a:r>
          </a:p>
          <a:p>
            <a:pPr algn="just" fontAlgn="base">
              <a:lnSpc>
                <a:spcPct val="160000"/>
              </a:lnSpc>
            </a:pPr>
            <a:endParaRPr lang="en-US" altLang="ko-KR" sz="2800" b="1" kern="0" dirty="0">
              <a:solidFill>
                <a:srgbClr val="000000"/>
              </a:solidFill>
              <a:latin typeface="+mn-ea"/>
            </a:endParaRPr>
          </a:p>
          <a:p>
            <a:pPr marL="342900" indent="-342900" algn="just" fontAlgn="base">
              <a:lnSpc>
                <a:spcPct val="160000"/>
              </a:lnSpc>
              <a:buAutoNum type="arabicParenR"/>
            </a:pPr>
            <a:r>
              <a:rPr lang="ko-KR" altLang="en-US" sz="2800" b="1" kern="0" dirty="0">
                <a:solidFill>
                  <a:srgbClr val="000000"/>
                </a:solidFill>
                <a:latin typeface="+mn-ea"/>
              </a:rPr>
              <a:t>우리는 여전히 우리 죄의 노예가 되어 있을 것이다</a:t>
            </a:r>
            <a:r>
              <a:rPr lang="en-US" altLang="ko-KR" sz="2800" b="1" kern="0" dirty="0">
                <a:solidFill>
                  <a:srgbClr val="000000"/>
                </a:solidFill>
                <a:latin typeface="+mn-ea"/>
              </a:rPr>
              <a:t>. </a:t>
            </a:r>
          </a:p>
          <a:p>
            <a:pPr marL="342900" indent="-342900" algn="just" fontAlgn="base">
              <a:lnSpc>
                <a:spcPct val="160000"/>
              </a:lnSpc>
              <a:buAutoNum type="arabicParenR"/>
            </a:pPr>
            <a:r>
              <a:rPr lang="ko-KR" altLang="en-US" sz="2800" b="1" kern="0" dirty="0">
                <a:solidFill>
                  <a:srgbClr val="000000"/>
                </a:solidFill>
                <a:latin typeface="+mn-ea"/>
              </a:rPr>
              <a:t>성령님께서 우리에게 오시지 못했을 것이다</a:t>
            </a:r>
            <a:r>
              <a:rPr lang="en-US" altLang="ko-KR" sz="2800" b="1" kern="0" dirty="0">
                <a:solidFill>
                  <a:srgbClr val="000000"/>
                </a:solidFill>
                <a:latin typeface="+mn-ea"/>
              </a:rPr>
              <a:t>. </a:t>
            </a:r>
          </a:p>
          <a:p>
            <a:pPr marL="342900" indent="-342900" algn="just" fontAlgn="base">
              <a:lnSpc>
                <a:spcPct val="160000"/>
              </a:lnSpc>
              <a:buFontTx/>
              <a:buAutoNum type="arabicParenR"/>
            </a:pPr>
            <a:r>
              <a:rPr lang="ko-KR" altLang="en-US" sz="2800" b="1" dirty="0">
                <a:latin typeface="+mn-ea"/>
              </a:rPr>
              <a:t>우리가 늘 주님을 뵐 수 있는 것은 아니다</a:t>
            </a:r>
            <a:r>
              <a:rPr lang="en-US" altLang="ko-KR" sz="2800" b="1" dirty="0">
                <a:latin typeface="+mn-ea"/>
              </a:rPr>
              <a:t>. </a:t>
            </a:r>
          </a:p>
          <a:p>
            <a:pPr marL="342900" indent="-342900" algn="just" fontAlgn="base">
              <a:lnSpc>
                <a:spcPct val="160000"/>
              </a:lnSpc>
              <a:buFontTx/>
              <a:buAutoNum type="arabicParenR"/>
            </a:pPr>
            <a:r>
              <a:rPr lang="ko-KR" altLang="en-US" sz="2800" b="1" dirty="0">
                <a:latin typeface="+mn-ea"/>
              </a:rPr>
              <a:t>우리는 주님이 보이지 않을 때마다 불안해 할 것이다</a:t>
            </a:r>
            <a:r>
              <a:rPr lang="en-US" altLang="ko-KR" sz="2800" b="1" dirty="0">
                <a:latin typeface="+mn-ea"/>
              </a:rPr>
              <a:t>.</a:t>
            </a:r>
            <a:endParaRPr lang="ko-KR" altLang="en-US" sz="2800" dirty="0">
              <a:latin typeface="+mn-ea"/>
            </a:endParaRPr>
          </a:p>
          <a:p>
            <a:pPr marL="342900" indent="-342900" algn="just" fontAlgn="base">
              <a:lnSpc>
                <a:spcPct val="160000"/>
              </a:lnSpc>
              <a:buFontTx/>
              <a:buAutoNum type="arabicParenR"/>
            </a:pPr>
            <a:endParaRPr lang="ko-KR" altLang="en-US" sz="1200" dirty="0"/>
          </a:p>
          <a:p>
            <a:pPr marL="342900" indent="-342900" algn="just" fontAlgn="base">
              <a:lnSpc>
                <a:spcPct val="160000"/>
              </a:lnSpc>
              <a:buAutoNum type="arabicParenR"/>
            </a:pPr>
            <a:endParaRPr lang="ko-KR" altLang="en-US" sz="12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544153546"/>
      </p:ext>
    </p:extLst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2144888" y="1514303"/>
            <a:ext cx="8703733" cy="29484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60000"/>
              </a:lnSpc>
            </a:pPr>
            <a:r>
              <a:rPr lang="ko-KR" altLang="en-US" sz="3200" b="1" kern="0" dirty="0">
                <a:solidFill>
                  <a:srgbClr val="000000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    </a:t>
            </a:r>
            <a:r>
              <a:rPr lang="ko-KR" altLang="en-US" sz="3200" b="1" kern="0" dirty="0" err="1">
                <a:solidFill>
                  <a:srgbClr val="000000"/>
                </a:solidFill>
                <a:latin typeface="+mj-ea"/>
                <a:ea typeface="+mj-ea"/>
              </a:rPr>
              <a:t>파라클레토스</a:t>
            </a:r>
            <a:r>
              <a:rPr lang="ko-KR" altLang="en-US" sz="3200" b="1" kern="0" dirty="0">
                <a:solidFill>
                  <a:srgbClr val="000000"/>
                </a:solidFill>
                <a:latin typeface="+mj-ea"/>
                <a:ea typeface="+mj-ea"/>
              </a:rPr>
              <a:t> 성령님의 역할</a:t>
            </a:r>
            <a:endParaRPr lang="en-US" altLang="ko-KR" sz="3200" b="1" kern="0" dirty="0">
              <a:solidFill>
                <a:srgbClr val="000000"/>
              </a:solidFill>
              <a:latin typeface="+mj-ea"/>
              <a:ea typeface="+mj-ea"/>
            </a:endParaRPr>
          </a:p>
          <a:p>
            <a:pPr algn="just" fontAlgn="base">
              <a:lnSpc>
                <a:spcPct val="160000"/>
              </a:lnSpc>
            </a:pPr>
            <a:endParaRPr lang="en-US" altLang="ko-KR" sz="2800" b="1" kern="0" dirty="0">
              <a:solidFill>
                <a:srgbClr val="000000"/>
              </a:solidFill>
              <a:latin typeface="+mj-ea"/>
              <a:ea typeface="+mj-ea"/>
            </a:endParaRPr>
          </a:p>
          <a:p>
            <a:pPr algn="just" fontAlgn="base">
              <a:lnSpc>
                <a:spcPct val="160000"/>
              </a:lnSpc>
            </a:pP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1) 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신자들과 관련해서 교사로서의 역할</a:t>
            </a:r>
            <a:endParaRPr lang="en-US" altLang="ko-KR" sz="2800" b="1" kern="0" dirty="0">
              <a:solidFill>
                <a:srgbClr val="000000"/>
              </a:solidFill>
              <a:latin typeface="함초롬바탕" panose="02030604000101010101" pitchFamily="18" charset="-127"/>
              <a:ea typeface="함초롬바탕" panose="02030604000101010101" pitchFamily="18" charset="-127"/>
            </a:endParaRPr>
          </a:p>
          <a:p>
            <a:pPr algn="just" fontAlgn="base">
              <a:lnSpc>
                <a:spcPct val="160000"/>
              </a:lnSpc>
            </a:pP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2) 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세상과 관련해서 증인과 고발자로서의 역할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</a:t>
            </a:r>
            <a:endParaRPr lang="ko-KR" altLang="en-US" sz="28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9131923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742776" y="2113395"/>
            <a:ext cx="6096000" cy="15232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fontAlgn="base">
              <a:lnSpc>
                <a:spcPct val="180000"/>
              </a:lnSpc>
            </a:pPr>
            <a:r>
              <a:rPr lang="ko-KR" altLang="en-US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모옴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(Somerset Maugham)</a:t>
            </a:r>
          </a:p>
          <a:p>
            <a:pPr algn="just" fontAlgn="base">
              <a:lnSpc>
                <a:spcPct val="180000"/>
              </a:lnSpc>
            </a:pP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「인간의 굴레」</a:t>
            </a:r>
            <a:endParaRPr lang="ko-KR" altLang="en-US" sz="2800" b="1" kern="0" spc="0" dirty="0">
              <a:solidFill>
                <a:srgbClr val="000000"/>
              </a:solidFill>
              <a:effectLst/>
              <a:latin typeface="바탕" panose="02030600000101010101" pitchFamily="18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4982" y="7527"/>
            <a:ext cx="54301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926385"/>
      </p:ext>
    </p:extLst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1421423" y="1247929"/>
            <a:ext cx="9410700" cy="48221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60000"/>
              </a:lnSpc>
            </a:pPr>
            <a:r>
              <a:rPr lang="en-US" altLang="ko-KR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엘렌코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(</a:t>
            </a:r>
            <a:r>
              <a:rPr lang="en-US" altLang="ko-KR" sz="2800" b="1" kern="0" dirty="0" err="1">
                <a:solidFill>
                  <a:srgbClr val="000000"/>
                </a:solidFill>
                <a:latin typeface="Bwgrkn" panose="00000400000000000000" pitchFamily="2" charset="0"/>
                <a:ea typeface="함초롬바탕" panose="02030604000101010101" pitchFamily="18" charset="-127"/>
              </a:rPr>
              <a:t>evle,gcw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): </a:t>
            </a:r>
          </a:p>
          <a:p>
            <a:pPr algn="just" fontAlgn="base">
              <a:lnSpc>
                <a:spcPct val="160000"/>
              </a:lnSpc>
            </a:pPr>
            <a:r>
              <a:rPr lang="en-US" altLang="ko-KR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법정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</a:t>
            </a:r>
            <a:r>
              <a:rPr lang="en-US" altLang="ko-KR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용어</a:t>
            </a:r>
            <a:endParaRPr lang="en-US" altLang="ko-KR" sz="2800" b="1" kern="0" dirty="0">
              <a:solidFill>
                <a:srgbClr val="000000"/>
              </a:solidFill>
              <a:latin typeface="함초롬바탕" panose="02030604000101010101" pitchFamily="18" charset="-127"/>
              <a:ea typeface="함초롬바탕" panose="02030604000101010101" pitchFamily="18" charset="-127"/>
            </a:endParaRPr>
          </a:p>
          <a:p>
            <a:pPr algn="just" fontAlgn="base">
              <a:lnSpc>
                <a:spcPct val="160000"/>
              </a:lnSpc>
            </a:pPr>
            <a:r>
              <a:rPr lang="en-US" altLang="ko-KR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잘못된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</a:t>
            </a:r>
            <a:r>
              <a:rPr lang="en-US" altLang="ko-KR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것을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</a:t>
            </a:r>
            <a:r>
              <a:rPr lang="en-US" altLang="ko-KR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폭로하는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</a:t>
            </a:r>
            <a:r>
              <a:rPr lang="en-US" altLang="ko-KR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것은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</a:t>
            </a:r>
            <a:r>
              <a:rPr lang="en-US" altLang="ko-KR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물론이요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</a:t>
            </a:r>
            <a:r>
              <a:rPr lang="en-US" altLang="ko-KR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고발한다는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</a:t>
            </a:r>
            <a:r>
              <a:rPr lang="en-US" altLang="ko-KR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의미까지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</a:t>
            </a:r>
          </a:p>
          <a:p>
            <a:pPr algn="just" fontAlgn="base">
              <a:lnSpc>
                <a:spcPct val="160000"/>
              </a:lnSpc>
            </a:pPr>
            <a:r>
              <a:rPr lang="en-US" altLang="ko-KR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갖고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</a:t>
            </a:r>
            <a:r>
              <a:rPr lang="en-US" altLang="ko-KR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있는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</a:t>
            </a:r>
            <a:r>
              <a:rPr lang="en-US" altLang="ko-KR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법정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</a:t>
            </a:r>
            <a:r>
              <a:rPr lang="en-US" altLang="ko-KR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용어</a:t>
            </a:r>
            <a:endParaRPr lang="en-US" altLang="ko-KR" sz="2800" b="1" kern="0" dirty="0">
              <a:solidFill>
                <a:srgbClr val="000000"/>
              </a:solidFill>
              <a:latin typeface="함초롬바탕" panose="02030604000101010101" pitchFamily="18" charset="-127"/>
              <a:ea typeface="함초롬바탕" panose="02030604000101010101" pitchFamily="18" charset="-127"/>
            </a:endParaRPr>
          </a:p>
          <a:p>
            <a:pPr algn="just" fontAlgn="base">
              <a:lnSpc>
                <a:spcPct val="160000"/>
              </a:lnSpc>
            </a:pP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</a:t>
            </a:r>
          </a:p>
          <a:p>
            <a:pPr algn="just" fontAlgn="base">
              <a:lnSpc>
                <a:spcPct val="160000"/>
              </a:lnSpc>
            </a:pPr>
            <a:r>
              <a:rPr lang="en-US" altLang="ko-KR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많은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</a:t>
            </a:r>
            <a:r>
              <a:rPr lang="en-US" altLang="ko-KR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성서학자들은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“</a:t>
            </a:r>
            <a:r>
              <a:rPr lang="en-US" altLang="ko-KR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고발하다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” </a:t>
            </a:r>
            <a:r>
              <a:rPr lang="en-US" altLang="ko-KR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또는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“</a:t>
            </a:r>
            <a:r>
              <a:rPr lang="en-US" altLang="ko-KR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유죄판결을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</a:t>
            </a:r>
            <a:r>
              <a:rPr lang="en-US" altLang="ko-KR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내리다”란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</a:t>
            </a:r>
            <a:r>
              <a:rPr lang="en-US" altLang="ko-KR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단어를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</a:t>
            </a:r>
            <a:r>
              <a:rPr lang="en-US" altLang="ko-KR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선호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함</a:t>
            </a:r>
            <a:endParaRPr lang="en-US" altLang="ko-KR" sz="2800" b="1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  <a:ea typeface="함초롬바탕" panose="020306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30647603"/>
      </p:ext>
    </p:extLst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2045785" y="2271312"/>
            <a:ext cx="8554481" cy="14237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lnSpc>
                <a:spcPct val="160000"/>
              </a:lnSpc>
              <a:spcAft>
                <a:spcPts val="400"/>
              </a:spcAft>
            </a:pP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“죄에 대해서는 </a:t>
            </a:r>
            <a:endParaRPr lang="en-US" altLang="ko-KR" sz="2800" b="1" kern="0" dirty="0">
              <a:solidFill>
                <a:srgbClr val="000000"/>
              </a:solidFill>
              <a:latin typeface="궁서" panose="02030600000101010101" pitchFamily="18" charset="-127"/>
              <a:ea typeface="궁서" panose="02030600000101010101" pitchFamily="18" charset="-127"/>
            </a:endParaRPr>
          </a:p>
          <a:p>
            <a:pPr algn="ctr" fontAlgn="base">
              <a:lnSpc>
                <a:spcPct val="160000"/>
              </a:lnSpc>
              <a:spcAft>
                <a:spcPts val="400"/>
              </a:spcAft>
            </a:pP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그들이 나를 믿지 않기 때문이고”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(16,9)</a:t>
            </a:r>
            <a:endParaRPr lang="ko-KR" altLang="en-US" sz="28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706273158"/>
      </p:ext>
    </p:extLst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290146" y="449354"/>
            <a:ext cx="11192607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41400" marR="383540" indent="-342900" algn="just" fontAlgn="base">
              <a:lnSpc>
                <a:spcPct val="15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ko-KR" altLang="en-US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“아들을 믿는 사람은 심판을 받지 않는다</a:t>
            </a:r>
            <a:r>
              <a:rPr lang="en-US" altLang="ko-KR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. </a:t>
            </a:r>
            <a:r>
              <a:rPr lang="ko-KR" altLang="en-US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그러나 믿지 않는 자는 이미 </a:t>
            </a:r>
            <a:endParaRPr lang="en-US" altLang="ko-KR" sz="2400" b="1" kern="0" dirty="0">
              <a:solidFill>
                <a:srgbClr val="000000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  <a:p>
            <a:pPr marL="698500" marR="383540" algn="just" fontAlgn="base">
              <a:lnSpc>
                <a:spcPct val="150000"/>
              </a:lnSpc>
              <a:spcAft>
                <a:spcPts val="400"/>
              </a:spcAft>
            </a:pPr>
            <a:r>
              <a:rPr lang="ko-KR" altLang="en-US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    심판을 받았다</a:t>
            </a:r>
            <a:r>
              <a:rPr lang="en-US" altLang="ko-KR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.”(3,18)</a:t>
            </a:r>
            <a:endParaRPr lang="ko-KR" altLang="en-US" sz="24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marL="1041400" marR="383540" indent="-342900" algn="just" fontAlgn="base">
              <a:lnSpc>
                <a:spcPct val="15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ko-KR" altLang="en-US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“아드님께 순종하지 않는 자는 생명을 보지 못한다</a:t>
            </a:r>
            <a:r>
              <a:rPr lang="en-US" altLang="ko-KR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.”(3,36) </a:t>
            </a:r>
            <a:endParaRPr lang="ko-KR" altLang="en-US" sz="24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marL="1041400" marR="383540" indent="-342900" algn="just" fontAlgn="base">
              <a:lnSpc>
                <a:spcPct val="15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ko-KR" altLang="en-US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“정녕 내가 나임을 믿지 않으면</a:t>
            </a:r>
            <a:r>
              <a:rPr lang="en-US" altLang="ko-KR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, </a:t>
            </a:r>
            <a:r>
              <a:rPr lang="ko-KR" altLang="en-US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너희는 자기 죄 속에서 죽을 것이다</a:t>
            </a:r>
            <a:r>
              <a:rPr lang="en-US" altLang="ko-KR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.”(8,24)</a:t>
            </a:r>
            <a:endParaRPr lang="ko-KR" altLang="en-US" sz="24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marL="1041400" marR="383540" indent="-342900" algn="just" fontAlgn="base">
              <a:lnSpc>
                <a:spcPct val="15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ko-KR" altLang="en-US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“내가 와서 그들에게 말하지 않았으면 그들은 죄가 없었을 것이다</a:t>
            </a:r>
            <a:r>
              <a:rPr lang="en-US" altLang="ko-KR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.”(15,22) </a:t>
            </a:r>
            <a:endParaRPr lang="ko-KR" altLang="en-US" sz="24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marL="1041400" marR="383540" indent="-342900" algn="just" fontAlgn="base">
              <a:lnSpc>
                <a:spcPct val="1500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ko-KR" altLang="en-US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“내가 그들 가운데에서 일들을 하지 않았으면</a:t>
            </a:r>
            <a:r>
              <a:rPr lang="en-US" altLang="ko-KR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, </a:t>
            </a:r>
            <a:r>
              <a:rPr lang="ko-KR" altLang="en-US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그들은 죄가 없었을 </a:t>
            </a:r>
            <a:endParaRPr lang="en-US" altLang="ko-KR" sz="2400" b="1" kern="0" dirty="0">
              <a:solidFill>
                <a:srgbClr val="000000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  <a:p>
            <a:pPr marL="698500" marR="383540" algn="just" fontAlgn="base">
              <a:lnSpc>
                <a:spcPct val="150000"/>
              </a:lnSpc>
              <a:spcAft>
                <a:spcPts val="400"/>
              </a:spcAft>
            </a:pPr>
            <a:r>
              <a:rPr lang="ko-KR" altLang="en-US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    것이다</a:t>
            </a:r>
            <a:r>
              <a:rPr lang="en-US" altLang="ko-KR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.”(15,24) </a:t>
            </a:r>
            <a:endParaRPr lang="ko-KR" altLang="en-US" sz="24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700127326"/>
      </p:ext>
    </p:extLst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2045785" y="2271312"/>
            <a:ext cx="8554481" cy="17194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lnSpc>
                <a:spcPct val="160000"/>
              </a:lnSpc>
              <a:spcAft>
                <a:spcPts val="400"/>
              </a:spcAft>
            </a:pP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“죄에 대해서는 </a:t>
            </a:r>
            <a:endParaRPr lang="en-US" altLang="ko-KR" sz="2800" b="1" kern="0" dirty="0">
              <a:solidFill>
                <a:srgbClr val="000000"/>
              </a:solidFill>
              <a:latin typeface="궁서" panose="02030600000101010101" pitchFamily="18" charset="-127"/>
              <a:ea typeface="궁서" panose="02030600000101010101" pitchFamily="18" charset="-127"/>
            </a:endParaRPr>
          </a:p>
          <a:p>
            <a:pPr algn="ctr" fontAlgn="base">
              <a:lnSpc>
                <a:spcPct val="160000"/>
              </a:lnSpc>
              <a:spcAft>
                <a:spcPts val="400"/>
              </a:spcAft>
            </a:pP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그들이 나를 </a:t>
            </a:r>
            <a:r>
              <a:rPr lang="ko-KR" altLang="en-US" sz="3600" b="1" u="sng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믿지 않기 </a:t>
            </a: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때문이고”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(16,9)</a:t>
            </a:r>
            <a:endParaRPr lang="ko-KR" altLang="en-US" sz="28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247655115"/>
      </p:ext>
    </p:extLst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3452446" y="1706920"/>
            <a:ext cx="6096000" cy="285001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fontAlgn="base">
              <a:lnSpc>
                <a:spcPct val="160000"/>
              </a:lnSpc>
            </a:pP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간음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, 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도둑질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, 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살인 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… </a:t>
            </a:r>
          </a:p>
          <a:p>
            <a:pPr algn="just" fontAlgn="base">
              <a:lnSpc>
                <a:spcPct val="160000"/>
              </a:lnSpc>
            </a:pPr>
            <a:endParaRPr lang="en-US" altLang="ko-KR" sz="2800" b="1" kern="0" dirty="0">
              <a:solidFill>
                <a:srgbClr val="000000"/>
              </a:solidFill>
              <a:latin typeface="함초롬바탕" panose="02030604000101010101" pitchFamily="18" charset="-127"/>
              <a:ea typeface="함초롬바탕" panose="02030604000101010101" pitchFamily="18" charset="-127"/>
            </a:endParaRPr>
          </a:p>
          <a:p>
            <a:pPr algn="just" fontAlgn="base">
              <a:lnSpc>
                <a:spcPct val="160000"/>
              </a:lnSpc>
            </a:pPr>
            <a:endParaRPr lang="en-US" altLang="ko-KR" sz="2800" b="1" kern="0" dirty="0">
              <a:solidFill>
                <a:srgbClr val="000000"/>
              </a:solidFill>
              <a:latin typeface="함초롬바탕" panose="02030604000101010101" pitchFamily="18" charset="-127"/>
              <a:ea typeface="함초롬바탕" panose="02030604000101010101" pitchFamily="18" charset="-127"/>
            </a:endParaRPr>
          </a:p>
          <a:p>
            <a:pPr algn="just" fontAlgn="base">
              <a:lnSpc>
                <a:spcPct val="160000"/>
              </a:lnSpc>
            </a:pP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미움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, 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다툼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, 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질투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, 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욕심 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</a:t>
            </a:r>
            <a:endParaRPr lang="ko-KR" altLang="en-US" sz="28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412185030"/>
      </p:ext>
    </p:extLst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3451192" y="2000650"/>
            <a:ext cx="3778599" cy="2346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lnSpc>
                <a:spcPct val="160000"/>
              </a:lnSpc>
            </a:pPr>
            <a:r>
              <a:rPr lang="ko-KR" altLang="en-US" sz="32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죄의 결과</a:t>
            </a:r>
            <a:r>
              <a:rPr lang="en-US" altLang="ko-KR" sz="32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/</a:t>
            </a:r>
            <a:r>
              <a:rPr lang="ko-KR" altLang="en-US" sz="32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죄의 행위</a:t>
            </a:r>
            <a:endParaRPr lang="en-US" altLang="ko-KR" sz="3200" b="1" kern="0" dirty="0">
              <a:solidFill>
                <a:srgbClr val="000000"/>
              </a:solidFill>
              <a:latin typeface="함초롬바탕" panose="02030604000101010101" pitchFamily="18" charset="-127"/>
              <a:ea typeface="함초롬바탕" panose="02030604000101010101" pitchFamily="18" charset="-127"/>
            </a:endParaRPr>
          </a:p>
          <a:p>
            <a:pPr fontAlgn="base">
              <a:lnSpc>
                <a:spcPct val="160000"/>
              </a:lnSpc>
            </a:pPr>
            <a:r>
              <a:rPr lang="ko-KR" altLang="en-US" sz="32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</a:t>
            </a:r>
            <a:endParaRPr lang="en-US" altLang="ko-KR" sz="3200" b="1" kern="0" dirty="0">
              <a:solidFill>
                <a:srgbClr val="000000"/>
              </a:solidFill>
              <a:latin typeface="함초롬바탕" panose="02030604000101010101" pitchFamily="18" charset="-127"/>
              <a:ea typeface="함초롬바탕" panose="02030604000101010101" pitchFamily="18" charset="-127"/>
            </a:endParaRPr>
          </a:p>
          <a:p>
            <a:pPr fontAlgn="base">
              <a:lnSpc>
                <a:spcPct val="160000"/>
              </a:lnSpc>
            </a:pPr>
            <a:r>
              <a:rPr lang="ko-KR" altLang="en-US" sz="32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근원적인 죄</a:t>
            </a:r>
            <a:endParaRPr lang="ko-KR" altLang="en-US" sz="32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977187702"/>
      </p:ext>
    </p:extLst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1096108" y="757186"/>
            <a:ext cx="9920653" cy="49182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62000" marR="383540" algn="just" fontAlgn="base">
              <a:lnSpc>
                <a:spcPct val="160000"/>
              </a:lnSpc>
            </a:pP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“</a:t>
            </a:r>
            <a:r>
              <a:rPr lang="ko-KR" altLang="en-US" sz="2800" b="1" kern="0" dirty="0" err="1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노아가</a:t>
            </a: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 방주에 들어가는 날까지 사람들은 </a:t>
            </a:r>
            <a:r>
              <a:rPr lang="ko-KR" altLang="en-US" sz="2800" b="1" u="sng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궁서" panose="02030600000101010101" pitchFamily="18" charset="-127"/>
                <a:ea typeface="궁서" panose="02030600000101010101" pitchFamily="18" charset="-127"/>
              </a:rPr>
              <a:t>먹고 마시고 장가들고 시집가고 하였는데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, </a:t>
            </a: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홍수가 닥쳐 그들을 모두 멸망시켰다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 </a:t>
            </a: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또한 </a:t>
            </a:r>
            <a:r>
              <a:rPr lang="ko-KR" altLang="en-US" sz="2800" b="1" kern="0" dirty="0" err="1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롯</a:t>
            </a: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 때와 같은 일이 일어날 것이다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  </a:t>
            </a: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사람들은 </a:t>
            </a:r>
            <a:r>
              <a:rPr lang="ko-KR" altLang="en-US" sz="2800" b="1" u="sng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궁서" panose="02030600000101010101" pitchFamily="18" charset="-127"/>
                <a:ea typeface="궁서" panose="02030600000101010101" pitchFamily="18" charset="-127"/>
              </a:rPr>
              <a:t>먹고 마시고 사고팔고 심고 짓고 하였는데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, </a:t>
            </a:r>
            <a:r>
              <a:rPr lang="ko-KR" altLang="en-US" sz="2800" b="1" kern="0" dirty="0" err="1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롯이</a:t>
            </a: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 소돔을 떠난 그날에 하늘에서 불과 유황이 쏟아져 그들을 모두 멸망시켰다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 </a:t>
            </a: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사람의 아들이 나타나는 날에도 그와 똑같을 것이다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.(</a:t>
            </a:r>
            <a:r>
              <a:rPr lang="ko-KR" altLang="en-US" sz="2800" b="1" kern="0" dirty="0" err="1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루카</a:t>
            </a: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 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17,26-30)</a:t>
            </a:r>
            <a:endParaRPr lang="ko-KR" altLang="en-US" sz="2800" kern="0" spc="0" dirty="0">
              <a:solidFill>
                <a:srgbClr val="000000"/>
              </a:solidFill>
              <a:effectLst/>
              <a:latin typeface="궁서" panose="02030600000101010101" pitchFamily="18" charset="-127"/>
              <a:ea typeface="궁서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9642847"/>
      </p:ext>
    </p:extLst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937846" y="799357"/>
            <a:ext cx="10210800" cy="56076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98500" marR="320040" algn="just" fontAlgn="base">
              <a:lnSpc>
                <a:spcPct val="160000"/>
              </a:lnSpc>
            </a:pP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그들은 그분의 업적을 </a:t>
            </a:r>
            <a:r>
              <a:rPr lang="ko-KR" altLang="en-US" sz="2800" b="1" i="1" u="sng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궁서" panose="02030600000101010101" pitchFamily="18" charset="-127"/>
                <a:ea typeface="궁서" panose="02030600000101010101" pitchFamily="18" charset="-127"/>
              </a:rPr>
              <a:t>빨리도 잊어</a:t>
            </a: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 그분의 지시를 기다리지 않았으며 사막에서 탐욕을 부리고 광야에서 하느님을 시험하였다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 [...] </a:t>
            </a:r>
            <a:r>
              <a:rPr lang="ko-KR" altLang="en-US" sz="2800" b="1" i="1" u="sng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궁서" panose="02030600000101010101" pitchFamily="18" charset="-127"/>
                <a:ea typeface="궁서" panose="02030600000101010101" pitchFamily="18" charset="-127"/>
              </a:rPr>
              <a:t>그들은 하느님을 잊었다</a:t>
            </a:r>
            <a:r>
              <a:rPr lang="en-US" altLang="ko-KR" sz="2800" b="1" i="1" u="sng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궁서" panose="02030600000101010101" pitchFamily="18" charset="-127"/>
                <a:ea typeface="궁서" panose="02030600000101010101" pitchFamily="18" charset="-127"/>
              </a:rPr>
              <a:t>.</a:t>
            </a: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 자기들을     구하신 분을 이집트에서 위대한 일들을 하신 분을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, </a:t>
            </a:r>
            <a:r>
              <a:rPr lang="ko-KR" altLang="en-US" sz="2800" b="1" kern="0" dirty="0" err="1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함족</a:t>
            </a: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 땅에서 이루신 기적들을 갈대 바다에서 이루신 두려운   일들을 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[...] </a:t>
            </a: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그분의 말씀을 믿지 않았고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, </a:t>
            </a: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자기네 천막    안에서 투덜대며 주님의 소리를 듣지 않았다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.(</a:t>
            </a: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시편 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106,13-21)</a:t>
            </a:r>
            <a:endParaRPr lang="ko-KR" altLang="en-US" sz="2800" b="1" kern="0" spc="0" dirty="0">
              <a:solidFill>
                <a:srgbClr val="000000"/>
              </a:solidFill>
              <a:effectLst/>
              <a:latin typeface="궁서" panose="02030600000101010101" pitchFamily="18" charset="-127"/>
              <a:ea typeface="궁서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018246548"/>
      </p:ext>
    </p:extLst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2747733" y="2185289"/>
            <a:ext cx="6520696" cy="14711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2540" algn="ctr" fontAlgn="base">
              <a:lnSpc>
                <a:spcPct val="160000"/>
              </a:lnSpc>
            </a:pP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모든 죄스런 행위 밑바닥에는 </a:t>
            </a:r>
            <a:endParaRPr lang="en-US" altLang="ko-KR" sz="2800" b="1" kern="0" dirty="0">
              <a:solidFill>
                <a:srgbClr val="000000"/>
              </a:solidFill>
              <a:latin typeface="함초롬바탕" panose="02030604000101010101" pitchFamily="18" charset="-127"/>
              <a:ea typeface="함초롬바탕" panose="02030604000101010101" pitchFamily="18" charset="-127"/>
            </a:endParaRPr>
          </a:p>
          <a:p>
            <a:pPr marR="2540" algn="ctr" fontAlgn="base">
              <a:lnSpc>
                <a:spcPct val="160000"/>
              </a:lnSpc>
            </a:pP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하느님에 대한 철저한 망각과 무시가 있다</a:t>
            </a:r>
            <a:endParaRPr lang="ko-KR" altLang="en-US" sz="28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019427721"/>
      </p:ext>
    </p:extLst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3825249" y="2044593"/>
            <a:ext cx="2747868" cy="22694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fontAlgn="base">
              <a:lnSpc>
                <a:spcPct val="160000"/>
              </a:lnSpc>
              <a:tabLst>
                <a:tab pos="473710" algn="l"/>
              </a:tabLst>
            </a:pPr>
            <a:r>
              <a:rPr lang="en-US" altLang="ko-KR" sz="40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자카르</a:t>
            </a:r>
            <a:r>
              <a:rPr lang="en-US" altLang="ko-KR" sz="40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(</a:t>
            </a:r>
            <a:r>
              <a:rPr lang="en-US" altLang="ko-KR" sz="5400" b="1" kern="0" dirty="0" err="1">
                <a:solidFill>
                  <a:srgbClr val="000000"/>
                </a:solidFill>
                <a:latin typeface="Bwhebb" panose="02000400000000000000" pitchFamily="2" charset="0"/>
                <a:ea typeface="함초롬바탕" panose="02030604000101010101" pitchFamily="18" charset="-127"/>
              </a:rPr>
              <a:t>rk'z</a:t>
            </a:r>
            <a:r>
              <a:rPr lang="en-US" altLang="ko-KR" sz="4000" b="1" kern="0" dirty="0">
                <a:solidFill>
                  <a:srgbClr val="000000"/>
                </a:solidFill>
                <a:latin typeface="Bwhebb" panose="02000400000000000000" pitchFamily="2" charset="0"/>
                <a:ea typeface="함초롬바탕" panose="02030604000101010101" pitchFamily="18" charset="-127"/>
              </a:rPr>
              <a:t>"</a:t>
            </a:r>
            <a:r>
              <a:rPr lang="en-US" altLang="ko-KR" sz="40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)</a:t>
            </a:r>
          </a:p>
          <a:p>
            <a:pPr algn="just" fontAlgn="base">
              <a:lnSpc>
                <a:spcPct val="160000"/>
              </a:lnSpc>
              <a:tabLst>
                <a:tab pos="473710" algn="l"/>
              </a:tabLst>
            </a:pPr>
            <a:endParaRPr lang="en-US" altLang="ko-KR" sz="4000" b="1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  <a:ea typeface="함초롬바탕" panose="02030604000101010101" pitchFamily="18" charset="-127"/>
            </a:endParaRP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B29EC0D8-CE5A-4488-B9C4-26AFC3394D79}"/>
              </a:ext>
            </a:extLst>
          </p:cNvPr>
          <p:cNvSpPr/>
          <p:nvPr/>
        </p:nvSpPr>
        <p:spPr>
          <a:xfrm>
            <a:off x="4197947" y="3626532"/>
            <a:ext cx="2002471" cy="13750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algn="just" fontAlgn="base">
              <a:lnSpc>
                <a:spcPct val="160000"/>
              </a:lnSpc>
              <a:buAutoNum type="arabicPeriod"/>
              <a:tabLst>
                <a:tab pos="473710" algn="l"/>
              </a:tabLst>
            </a:pP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인간</a:t>
            </a:r>
            <a:endParaRPr lang="en-US" altLang="ko-KR" sz="2800" b="1" kern="0" dirty="0">
              <a:solidFill>
                <a:srgbClr val="000000"/>
              </a:solidFill>
              <a:latin typeface="함초롬바탕" panose="02030604000101010101" pitchFamily="18" charset="-127"/>
              <a:ea typeface="함초롬바탕" panose="02030604000101010101" pitchFamily="18" charset="-127"/>
            </a:endParaRPr>
          </a:p>
          <a:p>
            <a:pPr marL="342900" indent="-342900" algn="just" fontAlgn="base">
              <a:lnSpc>
                <a:spcPct val="160000"/>
              </a:lnSpc>
              <a:buAutoNum type="arabicPeriod"/>
              <a:tabLst>
                <a:tab pos="473710" algn="l"/>
              </a:tabLst>
            </a:pP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기억하다 </a:t>
            </a:r>
            <a:endParaRPr lang="ko-KR" altLang="en-US" sz="2800" b="1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7260088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1759716" y="3133535"/>
            <a:ext cx="8672567" cy="7476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fontAlgn="base">
              <a:lnSpc>
                <a:spcPct val="180000"/>
              </a:lnSpc>
              <a:tabLst>
                <a:tab pos="533400" algn="l"/>
              </a:tabLst>
            </a:pPr>
            <a:r>
              <a:rPr lang="ko-KR" altLang="en-US" sz="2800" b="1" u="sng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함초롬바탕" panose="02030604000101010101" pitchFamily="18" charset="-127"/>
                <a:ea typeface="함초롬바탕" panose="02030604000101010101" pitchFamily="18" charset="-127"/>
              </a:rPr>
              <a:t>● 만일 하느님이 우리의 청원기도를 모두 응답하신다면</a:t>
            </a:r>
            <a:endParaRPr lang="ko-KR" altLang="en-US" sz="2800" b="1" kern="0" spc="0" dirty="0">
              <a:solidFill>
                <a:srgbClr val="000000"/>
              </a:solidFill>
              <a:effectLst/>
              <a:latin typeface="바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021051805"/>
      </p:ext>
    </p:extLst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1749669" y="2234459"/>
            <a:ext cx="8853854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60000"/>
              </a:lnSpc>
              <a:spcAft>
                <a:spcPts val="400"/>
              </a:spcAft>
            </a:pPr>
            <a:r>
              <a:rPr lang="en-US" altLang="ko-KR" sz="36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하마르티아</a:t>
            </a:r>
            <a:r>
              <a:rPr lang="en-US" altLang="ko-KR" sz="36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(</a:t>
            </a:r>
            <a:r>
              <a:rPr lang="en-US" altLang="ko-KR" sz="3600" b="1" kern="0" dirty="0">
                <a:solidFill>
                  <a:srgbClr val="000000"/>
                </a:solidFill>
                <a:latin typeface="Bwgrkn" panose="00000400000000000000" pitchFamily="2" charset="0"/>
                <a:ea typeface="한양신명조"/>
              </a:rPr>
              <a:t>a``</a:t>
            </a:r>
            <a:r>
              <a:rPr lang="en-US" altLang="ko-KR" sz="3600" b="1" kern="0" dirty="0" err="1">
                <a:solidFill>
                  <a:srgbClr val="000000"/>
                </a:solidFill>
                <a:latin typeface="Bwgrkn" panose="00000400000000000000" pitchFamily="2" charset="0"/>
                <a:ea typeface="한양신명조"/>
              </a:rPr>
              <a:t>marti,a</a:t>
            </a:r>
            <a:r>
              <a:rPr lang="en-US" altLang="ko-KR" sz="3600" b="1" kern="0" dirty="0">
                <a:solidFill>
                  <a:srgbClr val="000000"/>
                </a:solidFill>
                <a:latin typeface="한양신명조"/>
                <a:ea typeface="한양신명조"/>
              </a:rPr>
              <a:t>) </a:t>
            </a:r>
            <a:r>
              <a:rPr lang="en-US" altLang="ko-KR" sz="36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&gt; </a:t>
            </a:r>
            <a:r>
              <a:rPr lang="en-US" altLang="ko-KR" sz="36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하마르타노</a:t>
            </a:r>
            <a:r>
              <a:rPr lang="en-US" altLang="ko-KR" sz="36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(</a:t>
            </a:r>
            <a:r>
              <a:rPr lang="en-US" altLang="ko-KR" sz="3600" b="1" kern="0" dirty="0">
                <a:solidFill>
                  <a:srgbClr val="000000"/>
                </a:solidFill>
                <a:latin typeface="Bwgrkn" panose="00000400000000000000" pitchFamily="2" charset="0"/>
                <a:ea typeface="함초롬바탕" panose="02030604000101010101" pitchFamily="18" charset="-127"/>
              </a:rPr>
              <a:t>a``</a:t>
            </a:r>
            <a:r>
              <a:rPr lang="en-US" altLang="ko-KR" sz="3600" b="1" kern="0" dirty="0" err="1">
                <a:solidFill>
                  <a:srgbClr val="000000"/>
                </a:solidFill>
                <a:latin typeface="Bwgrkn" panose="00000400000000000000" pitchFamily="2" charset="0"/>
                <a:ea typeface="함초롬바탕" panose="02030604000101010101" pitchFamily="18" charset="-127"/>
              </a:rPr>
              <a:t>marta,nw</a:t>
            </a:r>
            <a:r>
              <a:rPr lang="en-US" altLang="ko-KR" sz="36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)</a:t>
            </a:r>
            <a:endParaRPr lang="en-US" altLang="ko-KR" sz="3600" b="1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  <a:ea typeface="함초롬바탕" panose="020306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03827594"/>
      </p:ext>
    </p:extLst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sp>
        <p:nvSpPr>
          <p:cNvPr id="3" name="직사각형 2"/>
          <p:cNvSpPr/>
          <p:nvPr/>
        </p:nvSpPr>
        <p:spPr>
          <a:xfrm>
            <a:off x="976518" y="463191"/>
            <a:ext cx="3262432" cy="9820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fontAlgn="base">
              <a:lnSpc>
                <a:spcPct val="160000"/>
              </a:lnSpc>
              <a:spcAft>
                <a:spcPts val="400"/>
              </a:spcAft>
            </a:pPr>
            <a:r>
              <a:rPr lang="en-US" altLang="ko-KR" sz="4000" b="1" kern="0" dirty="0">
                <a:solidFill>
                  <a:srgbClr val="000000"/>
                </a:solidFill>
                <a:latin typeface="Bwgrkn" panose="00000400000000000000"/>
                <a:ea typeface="한양신명조"/>
              </a:rPr>
              <a:t>a``</a:t>
            </a:r>
            <a:r>
              <a:rPr lang="en-US" altLang="ko-KR" sz="4000" b="1" kern="0" dirty="0" err="1">
                <a:solidFill>
                  <a:srgbClr val="000000"/>
                </a:solidFill>
                <a:latin typeface="Bwgrkn" panose="00000400000000000000"/>
                <a:ea typeface="한양신명조"/>
              </a:rPr>
              <a:t>marti,a</a:t>
            </a:r>
            <a:endParaRPr lang="en-US" altLang="ko-KR" sz="40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055553798"/>
      </p:ext>
    </p:extLst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wild animal training에 대한 이미지 검색결과">
            <a:extLst>
              <a:ext uri="{FF2B5EF4-FFF2-40B4-BE49-F238E27FC236}">
                <a16:creationId xmlns:a16="http://schemas.microsoft.com/office/drawing/2014/main" id="{3207B1E2-4504-4DF3-A0E6-E0EDFD7C76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2380" y="1082289"/>
            <a:ext cx="7057748" cy="474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5229391"/>
      </p:ext>
    </p:extLst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2810608" y="1638374"/>
            <a:ext cx="6096000" cy="285001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base">
              <a:lnSpc>
                <a:spcPct val="160000"/>
              </a:lnSpc>
            </a:pP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원수 마귀는 </a:t>
            </a:r>
            <a:endParaRPr lang="en-US" altLang="ko-KR" sz="2800" b="1" kern="0" dirty="0">
              <a:solidFill>
                <a:srgbClr val="000000"/>
              </a:solidFill>
              <a:latin typeface="함초롬바탕" panose="02030604000101010101" pitchFamily="18" charset="-127"/>
              <a:ea typeface="함초롬바탕" panose="02030604000101010101" pitchFamily="18" charset="-127"/>
            </a:endParaRPr>
          </a:p>
          <a:p>
            <a:pPr algn="ctr" fontAlgn="base">
              <a:lnSpc>
                <a:spcPct val="160000"/>
              </a:lnSpc>
            </a:pP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우리가 예수님이란 표적에 </a:t>
            </a:r>
            <a:endParaRPr lang="en-US" altLang="ko-KR" sz="2800" b="1" kern="0" dirty="0">
              <a:solidFill>
                <a:srgbClr val="000000"/>
              </a:solidFill>
              <a:latin typeface="함초롬바탕" panose="02030604000101010101" pitchFamily="18" charset="-127"/>
              <a:ea typeface="함초롬바탕" panose="02030604000101010101" pitchFamily="18" charset="-127"/>
            </a:endParaRPr>
          </a:p>
          <a:p>
            <a:pPr algn="ctr" fontAlgn="base">
              <a:lnSpc>
                <a:spcPct val="160000"/>
              </a:lnSpc>
            </a:pP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초점을 맞추지 못하도록 </a:t>
            </a:r>
            <a:endParaRPr lang="en-US" altLang="ko-KR" sz="2800" b="1" kern="0" dirty="0">
              <a:solidFill>
                <a:srgbClr val="000000"/>
              </a:solidFill>
              <a:latin typeface="함초롬바탕" panose="02030604000101010101" pitchFamily="18" charset="-127"/>
              <a:ea typeface="함초롬바탕" panose="02030604000101010101" pitchFamily="18" charset="-127"/>
            </a:endParaRPr>
          </a:p>
          <a:p>
            <a:pPr algn="ctr" fontAlgn="base">
              <a:lnSpc>
                <a:spcPct val="160000"/>
              </a:lnSpc>
            </a:pP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온갖 훼방을 놓는다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 </a:t>
            </a:r>
            <a:endParaRPr lang="ko-KR" altLang="en-US" sz="28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30855800"/>
      </p:ext>
    </p:extLst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몰입에 대한 이미지 검색결과">
            <a:extLst>
              <a:ext uri="{FF2B5EF4-FFF2-40B4-BE49-F238E27FC236}">
                <a16:creationId xmlns:a16="http://schemas.microsoft.com/office/drawing/2014/main" id="{CA48F280-89F8-42BB-A831-72489F39C9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2728" y="580932"/>
            <a:ext cx="7678613" cy="5696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6962662"/>
      </p:ext>
    </p:extLst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오스카 와일드에 대한 이미지 검색결과">
            <a:extLst>
              <a:ext uri="{FF2B5EF4-FFF2-40B4-BE49-F238E27FC236}">
                <a16:creationId xmlns:a16="http://schemas.microsoft.com/office/drawing/2014/main" id="{99B3230D-4677-464F-8E6D-EE643BA318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5395" y="639192"/>
            <a:ext cx="40243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0169959"/>
      </p:ext>
    </p:extLst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4F47D395-5805-4742-93FA-12368150BCEC}"/>
              </a:ext>
            </a:extLst>
          </p:cNvPr>
          <p:cNvSpPr/>
          <p:nvPr/>
        </p:nvSpPr>
        <p:spPr>
          <a:xfrm>
            <a:off x="713172" y="532951"/>
            <a:ext cx="10011053" cy="5919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62000" marR="383540" algn="just" fontAlgn="base">
              <a:lnSpc>
                <a:spcPct val="160000"/>
              </a:lnSpc>
            </a:pPr>
            <a:r>
              <a:rPr lang="ko-KR" altLang="en-US" sz="2400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“하느님은 내게 거의 모든 것을 주었다</a:t>
            </a:r>
            <a:r>
              <a:rPr lang="en-US" altLang="ko-KR" sz="2400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 </a:t>
            </a:r>
            <a:r>
              <a:rPr lang="ko-KR" altLang="en-US" sz="2400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그러나 나는 무의미하고 감각적인 유혹에 빠졌고</a:t>
            </a:r>
            <a:r>
              <a:rPr lang="en-US" altLang="ko-KR" sz="2400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, </a:t>
            </a:r>
            <a:r>
              <a:rPr lang="ko-KR" altLang="en-US" sz="2400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하찮은 본성과 비열한 정신에 둘러싸였다</a:t>
            </a:r>
            <a:r>
              <a:rPr lang="en-US" altLang="ko-KR" sz="2400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 </a:t>
            </a:r>
            <a:r>
              <a:rPr lang="ko-KR" altLang="en-US" sz="2400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나의 재능을 썩혔으며</a:t>
            </a:r>
            <a:r>
              <a:rPr lang="en-US" altLang="ko-KR" sz="2400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, </a:t>
            </a:r>
            <a:r>
              <a:rPr lang="ko-KR" altLang="en-US" sz="2400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찰라적인</a:t>
            </a:r>
            <a:r>
              <a:rPr lang="ko-KR" altLang="en-US" sz="2400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쾌락을 얻기 위해 젊음을 낭비했다</a:t>
            </a:r>
            <a:r>
              <a:rPr lang="en-US" altLang="ko-KR" sz="2400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 </a:t>
            </a:r>
            <a:r>
              <a:rPr lang="ko-KR" altLang="en-US" sz="2400" b="1" u="sng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함초롬바탕" panose="02030604000101010101" pitchFamily="18" charset="-127"/>
                <a:ea typeface="함초롬바탕" panose="02030604000101010101" pitchFamily="18" charset="-127"/>
              </a:rPr>
              <a:t>나는 정상에 있는 것이 지겨워</a:t>
            </a:r>
            <a:r>
              <a:rPr lang="ko-KR" altLang="en-US" sz="2400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자극적인 흥분을 찾아 내 스스로 낮은 곳으로 내려갔다</a:t>
            </a:r>
            <a:r>
              <a:rPr lang="en-US" altLang="ko-KR" sz="2400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 </a:t>
            </a:r>
            <a:r>
              <a:rPr lang="ko-KR" altLang="en-US" sz="2400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결국 욕망은 만성적인 질병이 되었고</a:t>
            </a:r>
            <a:r>
              <a:rPr lang="en-US" altLang="ko-KR" sz="2400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(</a:t>
            </a:r>
            <a:r>
              <a:rPr lang="ko-KR" altLang="en-US" sz="2400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다시 말해 악습이 되었고</a:t>
            </a:r>
            <a:r>
              <a:rPr lang="en-US" altLang="ko-KR" sz="2400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) </a:t>
            </a:r>
            <a:r>
              <a:rPr lang="ko-KR" altLang="en-US" sz="2400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무모한 것이 되었다</a:t>
            </a:r>
            <a:r>
              <a:rPr lang="en-US" altLang="ko-KR" sz="2400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 </a:t>
            </a:r>
            <a:r>
              <a:rPr lang="ko-KR" altLang="en-US" sz="2400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나는 쾌락을 쫓느라 다른 사람들의 삶에 무관심해졌고 </a:t>
            </a:r>
            <a:r>
              <a:rPr lang="en-US" altLang="ko-KR" sz="2400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(</a:t>
            </a:r>
            <a:r>
              <a:rPr lang="ko-KR" altLang="en-US" sz="2400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아내와 자녀들에게 </a:t>
            </a:r>
            <a:r>
              <a:rPr lang="ko-KR" altLang="en-US" sz="2400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관심해졌고</a:t>
            </a:r>
            <a:r>
              <a:rPr lang="en-US" altLang="ko-KR" sz="2400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) </a:t>
            </a:r>
            <a:r>
              <a:rPr lang="ko-KR" altLang="en-US" sz="2400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다른 모든 일에 소홀했다</a:t>
            </a:r>
            <a:r>
              <a:rPr lang="en-US" altLang="ko-KR" sz="2400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 </a:t>
            </a:r>
            <a:r>
              <a:rPr lang="ko-KR" altLang="en-US" sz="2400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나는 더 이상 내 영혼의 주인이 아니며</a:t>
            </a:r>
            <a:r>
              <a:rPr lang="en-US" altLang="ko-KR" sz="2400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, </a:t>
            </a:r>
            <a:r>
              <a:rPr lang="ko-KR" altLang="en-US" sz="2400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내 영혼을 알지도 못했다</a:t>
            </a:r>
            <a:r>
              <a:rPr lang="en-US" altLang="ko-KR" sz="2400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 </a:t>
            </a:r>
            <a:r>
              <a:rPr lang="ko-KR" altLang="en-US" sz="2400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나는 쾌락의 노예가 되었다</a:t>
            </a:r>
            <a:r>
              <a:rPr lang="en-US" altLang="ko-KR" sz="2400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.”</a:t>
            </a:r>
          </a:p>
          <a:p>
            <a:pPr marL="762000" marR="383540" algn="just" fontAlgn="base">
              <a:lnSpc>
                <a:spcPct val="160000"/>
              </a:lnSpc>
            </a:pPr>
            <a:r>
              <a:rPr lang="en-US" altLang="ko-KR" sz="2400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(</a:t>
            </a:r>
            <a:r>
              <a:rPr lang="ko-KR" altLang="en-US" sz="2400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오스카 와일드</a:t>
            </a:r>
            <a:r>
              <a:rPr lang="en-US" altLang="ko-KR" sz="2400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)</a:t>
            </a:r>
            <a:endParaRPr lang="ko-KR" altLang="en-US" sz="24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34288294"/>
      </p:ext>
    </p:extLst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96ABC029-0696-446E-AEF2-030599448B0C}"/>
              </a:ext>
            </a:extLst>
          </p:cNvPr>
          <p:cNvSpPr/>
          <p:nvPr/>
        </p:nvSpPr>
        <p:spPr>
          <a:xfrm>
            <a:off x="1982679" y="1707342"/>
            <a:ext cx="8492971" cy="3443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98500" marR="383540" algn="just" fontAlgn="base">
              <a:lnSpc>
                <a:spcPct val="160000"/>
              </a:lnSpc>
            </a:pP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힘든 고갯마루를 넘을 때 </a:t>
            </a:r>
            <a:endParaRPr lang="ko-KR" altLang="en-US" sz="2800" b="1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marL="698500" marR="383540" algn="just" fontAlgn="base">
              <a:lnSpc>
                <a:spcPct val="160000"/>
              </a:lnSpc>
            </a:pP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다리가 부러지는 일은 좀처럼 발생하지 않는다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 </a:t>
            </a:r>
            <a:endParaRPr lang="ko-KR" altLang="en-US" sz="2800" b="1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marL="698500" marR="383540" algn="just" fontAlgn="base">
              <a:lnSpc>
                <a:spcPct val="160000"/>
              </a:lnSpc>
            </a:pP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하지만 넓은 대로에선 말도 안 되는 이유로 </a:t>
            </a:r>
            <a:endParaRPr lang="ko-KR" altLang="en-US" sz="2800" b="1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marL="698500" marR="383540" algn="just" fontAlgn="base">
              <a:lnSpc>
                <a:spcPct val="160000"/>
              </a:lnSpc>
            </a:pP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다리가 부러진다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</a:t>
            </a:r>
            <a:endParaRPr lang="ko-KR" altLang="en-US" sz="2800" b="1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marL="698500" marR="383540" algn="just" fontAlgn="base">
              <a:lnSpc>
                <a:spcPct val="160000"/>
              </a:lnSpc>
            </a:pP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- 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프리드리히 빌헬름 니체</a:t>
            </a:r>
            <a:endParaRPr lang="ko-KR" altLang="en-US" sz="2800" b="1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50974875"/>
      </p:ext>
    </p:extLst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FBCB9CA6-EF23-4AAB-BE75-E3D60F4D041A}"/>
              </a:ext>
            </a:extLst>
          </p:cNvPr>
          <p:cNvSpPr/>
          <p:nvPr/>
        </p:nvSpPr>
        <p:spPr>
          <a:xfrm>
            <a:off x="5162762" y="568955"/>
            <a:ext cx="2061783" cy="7007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fontAlgn="base">
              <a:lnSpc>
                <a:spcPct val="160000"/>
              </a:lnSpc>
            </a:pPr>
            <a:r>
              <a:rPr lang="ko-KR" altLang="en-US" sz="2800" b="1" kern="0" dirty="0">
                <a:solidFill>
                  <a:srgbClr val="000000"/>
                </a:solidFill>
                <a:latin typeface="한컴바탕"/>
                <a:ea typeface="한컴바탕"/>
              </a:rPr>
              <a:t>폭포 증후군</a:t>
            </a:r>
            <a:endParaRPr lang="ko-KR" altLang="en-US" sz="2800" b="1" kern="0" spc="0" dirty="0">
              <a:solidFill>
                <a:srgbClr val="000000"/>
              </a:solidFill>
              <a:effectLst/>
              <a:latin typeface="한컴바탕"/>
            </a:endParaRPr>
          </a:p>
        </p:txBody>
      </p:sp>
      <p:pic>
        <p:nvPicPr>
          <p:cNvPr id="5" name="Picture 2" descr="강물에 떠가는 잎에 대한 이미지 검색결과">
            <a:extLst>
              <a:ext uri="{FF2B5EF4-FFF2-40B4-BE49-F238E27FC236}">
                <a16:creationId xmlns:a16="http://schemas.microsoft.com/office/drawing/2014/main" id="{2912C752-6CFA-4EAB-A2F8-03FD912A51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960" y="1695200"/>
            <a:ext cx="6045416" cy="4028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img.jn.or.kr/jn1/11-21/ew.jpg">
            <a:extLst>
              <a:ext uri="{FF2B5EF4-FFF2-40B4-BE49-F238E27FC236}">
                <a16:creationId xmlns:a16="http://schemas.microsoft.com/office/drawing/2014/main" id="{B8AC32AC-7217-4837-929A-A602D47D88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9376" y="1437119"/>
            <a:ext cx="3810000" cy="519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3730064"/>
      </p:ext>
    </p:extLst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1444728" y="2097366"/>
            <a:ext cx="9302547" cy="7704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fontAlgn="base">
              <a:lnSpc>
                <a:spcPct val="160000"/>
              </a:lnSpc>
            </a:pPr>
            <a:r>
              <a:rPr lang="ko-KR" altLang="en-US" sz="32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의로움 </a:t>
            </a:r>
            <a:r>
              <a:rPr lang="en-US" altLang="ko-KR" sz="32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= </a:t>
            </a:r>
            <a:r>
              <a:rPr lang="ko-KR" altLang="en-US" sz="32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예수님의 무죄함에 대한 입증</a:t>
            </a:r>
            <a:r>
              <a:rPr lang="en-US" altLang="ko-KR" sz="32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(vindication)</a:t>
            </a:r>
            <a:endParaRPr lang="ko-KR" altLang="en-US" sz="32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8661383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ChangeArrowheads="1"/>
          </p:cNvSpPr>
          <p:nvPr/>
        </p:nvSpPr>
        <p:spPr bwMode="auto">
          <a:xfrm>
            <a:off x="3790951" y="83621"/>
            <a:ext cx="1425098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latinLnBrk="0">
              <a:spcBef>
                <a:spcPct val="0"/>
              </a:spcBef>
              <a:buFontTx/>
              <a:buNone/>
            </a:pPr>
            <a:endParaRPr lang="ko-KR" altLang="en-US" sz="1800"/>
          </a:p>
        </p:txBody>
      </p:sp>
      <p:sp>
        <p:nvSpPr>
          <p:cNvPr id="4" name="직사각형 3"/>
          <p:cNvSpPr/>
          <p:nvPr/>
        </p:nvSpPr>
        <p:spPr>
          <a:xfrm>
            <a:off x="-41022" y="128917"/>
            <a:ext cx="12210220" cy="648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b="1" dirty="0">
                <a:solidFill>
                  <a:schemeClr val="tx1"/>
                </a:solidFill>
                <a:latin typeface="+mj-lt"/>
              </a:rPr>
              <a:t>&lt;</a:t>
            </a:r>
            <a:r>
              <a:rPr lang="ko-KR" altLang="en-US" sz="2800" b="1" dirty="0" err="1">
                <a:solidFill>
                  <a:schemeClr val="tx1"/>
                </a:solidFill>
                <a:latin typeface="+mj-lt"/>
              </a:rPr>
              <a:t>브루스</a:t>
            </a:r>
            <a:r>
              <a:rPr lang="ko-KR" altLang="en-US" sz="28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ko-KR" altLang="en-US" sz="2800" b="1" dirty="0" err="1">
                <a:solidFill>
                  <a:schemeClr val="tx1"/>
                </a:solidFill>
                <a:latin typeface="+mj-lt"/>
              </a:rPr>
              <a:t>올마이티</a:t>
            </a:r>
            <a:r>
              <a:rPr lang="en-US" altLang="ko-KR" sz="2800" b="1" dirty="0">
                <a:solidFill>
                  <a:schemeClr val="tx1"/>
                </a:solidFill>
                <a:latin typeface="+mj-lt"/>
              </a:rPr>
              <a:t>&gt; </a:t>
            </a:r>
            <a:r>
              <a:rPr lang="ko-KR" altLang="en-US" sz="2800" b="1" dirty="0">
                <a:solidFill>
                  <a:schemeClr val="tx1"/>
                </a:solidFill>
                <a:latin typeface="+mj-lt"/>
              </a:rPr>
              <a:t>영화 화보</a:t>
            </a: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3121268" y="515997"/>
            <a:ext cx="18095861" cy="478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025" name="_x439612472" descr="EMB00001c385eb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1268" y="653897"/>
            <a:ext cx="5468815" cy="7789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4573773"/>
      </p:ext>
    </p:extLst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3060363" y="809890"/>
            <a:ext cx="5397631" cy="15606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 latinLnBrk="0">
              <a:lnSpc>
                <a:spcPct val="160000"/>
              </a:lnSpc>
            </a:pPr>
            <a:r>
              <a:rPr lang="ko-KR" altLang="en-US" sz="3200" b="1" kern="0" dirty="0">
                <a:solidFill>
                  <a:srgbClr val="000000"/>
                </a:solidFill>
                <a:latin typeface="+mj-ea"/>
                <a:ea typeface="+mj-ea"/>
              </a:rPr>
              <a:t>제자들을 향한 </a:t>
            </a:r>
            <a:endParaRPr lang="en-US" altLang="ko-KR" sz="3200" b="1" kern="0" dirty="0">
              <a:solidFill>
                <a:srgbClr val="000000"/>
              </a:solidFill>
              <a:latin typeface="+mj-ea"/>
              <a:ea typeface="+mj-ea"/>
            </a:endParaRPr>
          </a:p>
          <a:p>
            <a:pPr algn="ctr" fontAlgn="base" latinLnBrk="0">
              <a:lnSpc>
                <a:spcPct val="160000"/>
              </a:lnSpc>
            </a:pPr>
            <a:r>
              <a:rPr lang="ko-KR" altLang="en-US" sz="3200" b="1" kern="0" dirty="0" err="1">
                <a:solidFill>
                  <a:srgbClr val="000000"/>
                </a:solidFill>
                <a:latin typeface="+mj-ea"/>
                <a:ea typeface="+mj-ea"/>
              </a:rPr>
              <a:t>파라클레토스</a:t>
            </a:r>
            <a:r>
              <a:rPr lang="ko-KR" altLang="en-US" sz="3200" b="1" kern="0" dirty="0">
                <a:solidFill>
                  <a:srgbClr val="000000"/>
                </a:solidFill>
                <a:latin typeface="+mj-ea"/>
                <a:ea typeface="+mj-ea"/>
              </a:rPr>
              <a:t> 성령님의 역할</a:t>
            </a:r>
            <a:endParaRPr lang="ko-KR" altLang="en-US" sz="3200" kern="0" spc="0" dirty="0">
              <a:solidFill>
                <a:srgbClr val="000000"/>
              </a:solidFill>
              <a:effectLst/>
              <a:latin typeface="+mj-ea"/>
              <a:ea typeface="+mj-ea"/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1174044" y="2947704"/>
            <a:ext cx="10227733" cy="218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60000"/>
              </a:lnSpc>
              <a:spcAft>
                <a:spcPts val="100"/>
              </a:spcAft>
              <a:tabLst>
                <a:tab pos="360680" algn="l"/>
              </a:tabLst>
            </a:pPr>
            <a:r>
              <a:rPr lang="ko-KR" altLang="en-US" sz="1400" kern="0" dirty="0">
                <a:solidFill>
                  <a:srgbClr val="000000"/>
                </a:solidFill>
                <a:latin typeface="바탕" panose="02030600000101010101" pitchFamily="18" charset="-127"/>
              </a:rPr>
              <a:t>	</a:t>
            </a:r>
            <a:r>
              <a:rPr lang="en-US" altLang="ko-KR" sz="2800" b="1" kern="0" dirty="0">
                <a:solidFill>
                  <a:srgbClr val="000000"/>
                </a:solidFill>
                <a:latin typeface="바탕" panose="02030600000101010101" pitchFamily="18" charset="-127"/>
                <a:ea typeface="바탕" panose="02030600000101010101" pitchFamily="18" charset="-127"/>
              </a:rPr>
              <a:t>(1) </a:t>
            </a:r>
            <a:r>
              <a:rPr lang="ko-KR" altLang="en-US" sz="2800" b="1" kern="0" dirty="0">
                <a:solidFill>
                  <a:srgbClr val="000000"/>
                </a:solidFill>
                <a:latin typeface="바탕" panose="02030600000101010101" pitchFamily="18" charset="-127"/>
                <a:ea typeface="바탕" panose="02030600000101010101" pitchFamily="18" charset="-127"/>
              </a:rPr>
              <a:t>제자들을 모든 진리 안으로 이끌어 주실 것이다</a:t>
            </a:r>
            <a:r>
              <a:rPr lang="en-US" altLang="ko-KR" sz="2800" b="1" kern="0" dirty="0">
                <a:solidFill>
                  <a:srgbClr val="000000"/>
                </a:solidFill>
                <a:latin typeface="바탕" panose="02030600000101010101" pitchFamily="18" charset="-127"/>
                <a:ea typeface="바탕" panose="02030600000101010101" pitchFamily="18" charset="-127"/>
              </a:rPr>
              <a:t>. </a:t>
            </a:r>
            <a:endParaRPr lang="ko-KR" altLang="en-US" sz="2800" b="1" kern="0" dirty="0">
              <a:solidFill>
                <a:srgbClr val="000000"/>
              </a:solidFill>
              <a:latin typeface="바탕" panose="02030600000101010101" pitchFamily="18" charset="-127"/>
            </a:endParaRPr>
          </a:p>
          <a:p>
            <a:pPr algn="just" fontAlgn="base">
              <a:lnSpc>
                <a:spcPct val="160000"/>
              </a:lnSpc>
              <a:spcAft>
                <a:spcPts val="100"/>
              </a:spcAft>
              <a:tabLst>
                <a:tab pos="360680" algn="l"/>
              </a:tabLst>
            </a:pPr>
            <a:r>
              <a:rPr lang="ko-KR" altLang="en-US" sz="2800" b="1" kern="0" dirty="0">
                <a:solidFill>
                  <a:srgbClr val="000000"/>
                </a:solidFill>
                <a:latin typeface="바탕" panose="02030600000101010101" pitchFamily="18" charset="-127"/>
              </a:rPr>
              <a:t>	</a:t>
            </a:r>
            <a:r>
              <a:rPr lang="en-US" altLang="ko-KR" sz="2800" b="1" kern="0" dirty="0">
                <a:solidFill>
                  <a:srgbClr val="000000"/>
                </a:solidFill>
                <a:latin typeface="바탕" panose="02030600000101010101" pitchFamily="18" charset="-127"/>
                <a:ea typeface="바탕" panose="02030600000101010101" pitchFamily="18" charset="-127"/>
              </a:rPr>
              <a:t>(2) </a:t>
            </a:r>
            <a:r>
              <a:rPr lang="ko-KR" altLang="en-US" sz="2800" b="1" kern="0" dirty="0">
                <a:solidFill>
                  <a:srgbClr val="000000"/>
                </a:solidFill>
                <a:latin typeface="바탕" panose="02030600000101010101" pitchFamily="18" charset="-127"/>
                <a:ea typeface="바탕" panose="02030600000101010101" pitchFamily="18" charset="-127"/>
              </a:rPr>
              <a:t>스스로 얘기하지 않고 들으신 것만을 이야기 할 것이다</a:t>
            </a:r>
            <a:r>
              <a:rPr lang="en-US" altLang="ko-KR" sz="2800" b="1" kern="0" dirty="0">
                <a:solidFill>
                  <a:srgbClr val="000000"/>
                </a:solidFill>
                <a:latin typeface="바탕" panose="02030600000101010101" pitchFamily="18" charset="-127"/>
                <a:ea typeface="바탕" panose="02030600000101010101" pitchFamily="18" charset="-127"/>
              </a:rPr>
              <a:t>.</a:t>
            </a:r>
            <a:endParaRPr lang="ko-KR" altLang="en-US" sz="2800" b="1" kern="0" dirty="0">
              <a:solidFill>
                <a:srgbClr val="000000"/>
              </a:solidFill>
              <a:latin typeface="바탕" panose="02030600000101010101" pitchFamily="18" charset="-127"/>
            </a:endParaRPr>
          </a:p>
          <a:p>
            <a:pPr algn="just" fontAlgn="base">
              <a:lnSpc>
                <a:spcPct val="160000"/>
              </a:lnSpc>
              <a:spcAft>
                <a:spcPts val="100"/>
              </a:spcAft>
              <a:tabLst>
                <a:tab pos="360680" algn="l"/>
              </a:tabLst>
            </a:pPr>
            <a:r>
              <a:rPr lang="ko-KR" altLang="en-US" sz="2800" b="1" kern="0" dirty="0">
                <a:solidFill>
                  <a:srgbClr val="000000"/>
                </a:solidFill>
                <a:latin typeface="바탕" panose="02030600000101010101" pitchFamily="18" charset="-127"/>
              </a:rPr>
              <a:t>	</a:t>
            </a:r>
            <a:r>
              <a:rPr lang="en-US" altLang="ko-KR" sz="2800" b="1" kern="0" dirty="0">
                <a:solidFill>
                  <a:srgbClr val="000000"/>
                </a:solidFill>
                <a:latin typeface="바탕" panose="02030600000101010101" pitchFamily="18" charset="-127"/>
                <a:ea typeface="바탕" panose="02030600000101010101" pitchFamily="18" charset="-127"/>
              </a:rPr>
              <a:t>(3) </a:t>
            </a:r>
            <a:r>
              <a:rPr lang="ko-KR" altLang="en-US" sz="2800" b="1" kern="0" dirty="0">
                <a:solidFill>
                  <a:srgbClr val="000000"/>
                </a:solidFill>
                <a:latin typeface="바탕" panose="02030600000101010101" pitchFamily="18" charset="-127"/>
                <a:ea typeface="바탕" panose="02030600000101010101" pitchFamily="18" charset="-127"/>
              </a:rPr>
              <a:t>앞으로 올 일들에 대해서 알려주실 것이다</a:t>
            </a:r>
            <a:r>
              <a:rPr lang="en-US" altLang="ko-KR" sz="2800" b="1" kern="0" dirty="0">
                <a:solidFill>
                  <a:srgbClr val="000000"/>
                </a:solidFill>
                <a:latin typeface="바탕" panose="02030600000101010101" pitchFamily="18" charset="-127"/>
                <a:ea typeface="바탕" panose="02030600000101010101" pitchFamily="18" charset="-127"/>
              </a:rPr>
              <a:t>. </a:t>
            </a:r>
            <a:endParaRPr lang="ko-KR" altLang="en-US" sz="2800" b="1" kern="0" spc="0" dirty="0">
              <a:solidFill>
                <a:srgbClr val="000000"/>
              </a:solidFill>
              <a:effectLst/>
              <a:latin typeface="바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44470322"/>
      </p:ext>
    </p:extLst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698204" y="771862"/>
            <a:ext cx="10455349" cy="53142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98500" marR="383540" algn="just" fontAlgn="base">
              <a:lnSpc>
                <a:spcPct val="150000"/>
              </a:lnSpc>
              <a:spcAft>
                <a:spcPts val="100"/>
              </a:spcAft>
            </a:pP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“말씀이 사람이 되시어 우리 가운데 사셨다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 </a:t>
            </a: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우리는 그분의 영광을 보았다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 </a:t>
            </a: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은총과 </a:t>
            </a:r>
            <a:r>
              <a:rPr lang="ko-KR" altLang="en-US" sz="2800" b="1" u="sng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궁서" panose="02030600000101010101" pitchFamily="18" charset="-127"/>
                <a:ea typeface="궁서" panose="02030600000101010101" pitchFamily="18" charset="-127"/>
              </a:rPr>
              <a:t>진리</a:t>
            </a: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가 충만하신 아버지의 외아드님으로서 지니신 영광을 보았다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.”(1,14) </a:t>
            </a:r>
          </a:p>
          <a:p>
            <a:pPr marL="698500" marR="383540" algn="just" fontAlgn="base">
              <a:lnSpc>
                <a:spcPct val="150000"/>
              </a:lnSpc>
              <a:spcAft>
                <a:spcPts val="100"/>
              </a:spcAft>
            </a:pPr>
            <a:endParaRPr lang="ko-KR" altLang="en-US" sz="2800" b="1" kern="0" dirty="0">
              <a:solidFill>
                <a:srgbClr val="000000"/>
              </a:solidFill>
              <a:latin typeface="궁서" panose="02030600000101010101" pitchFamily="18" charset="-127"/>
              <a:ea typeface="궁서" panose="02030600000101010101" pitchFamily="18" charset="-127"/>
            </a:endParaRPr>
          </a:p>
          <a:p>
            <a:pPr marL="698500" marR="383540" algn="just" fontAlgn="base">
              <a:lnSpc>
                <a:spcPct val="150000"/>
              </a:lnSpc>
              <a:spcAft>
                <a:spcPts val="100"/>
              </a:spcAft>
            </a:pP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“</a:t>
            </a:r>
            <a:r>
              <a:rPr lang="ko-KR" altLang="en-US" sz="2800" b="1" u="sng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궁서" panose="02030600000101010101" pitchFamily="18" charset="-127"/>
                <a:ea typeface="궁서" panose="02030600000101010101" pitchFamily="18" charset="-127"/>
              </a:rPr>
              <a:t>진리</a:t>
            </a: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가 너희를 자유롭게 할 것이다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 ... </a:t>
            </a: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아들이 너희를    자유롭게 하면 너희는 정녕 자유롭게 될 것이다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.”(8,32. 36)</a:t>
            </a:r>
          </a:p>
          <a:p>
            <a:pPr marL="698500" marR="383540" algn="just" fontAlgn="base">
              <a:lnSpc>
                <a:spcPct val="150000"/>
              </a:lnSpc>
              <a:spcAft>
                <a:spcPts val="100"/>
              </a:spcAft>
            </a:pPr>
            <a:endParaRPr lang="ko-KR" altLang="en-US" sz="2800" b="1" kern="0" dirty="0">
              <a:solidFill>
                <a:srgbClr val="000000"/>
              </a:solidFill>
              <a:latin typeface="궁서" panose="02030600000101010101" pitchFamily="18" charset="-127"/>
              <a:ea typeface="궁서" panose="02030600000101010101" pitchFamily="18" charset="-127"/>
            </a:endParaRPr>
          </a:p>
          <a:p>
            <a:pPr marL="698500" marR="383540" algn="just" fontAlgn="base">
              <a:lnSpc>
                <a:spcPct val="150000"/>
              </a:lnSpc>
              <a:spcAft>
                <a:spcPts val="100"/>
              </a:spcAft>
            </a:pP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“나는 길이요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, </a:t>
            </a:r>
            <a:r>
              <a:rPr lang="ko-KR" altLang="en-US" sz="2800" b="1" u="sng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궁서" panose="02030600000101010101" pitchFamily="18" charset="-127"/>
                <a:ea typeface="궁서" panose="02030600000101010101" pitchFamily="18" charset="-127"/>
              </a:rPr>
              <a:t>진리</a:t>
            </a: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요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, </a:t>
            </a: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생명이다”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(16,3)</a:t>
            </a:r>
            <a:endParaRPr lang="ko-KR" altLang="en-US" sz="2800" b="1" kern="0" spc="0" dirty="0">
              <a:solidFill>
                <a:srgbClr val="000000"/>
              </a:solidFill>
              <a:effectLst/>
              <a:latin typeface="궁서" panose="02030600000101010101" pitchFamily="18" charset="-127"/>
              <a:ea typeface="궁서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26147074"/>
      </p:ext>
    </p:extLst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1984744" y="2227253"/>
            <a:ext cx="7532118" cy="13598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98500" marR="383540" fontAlgn="base">
              <a:lnSpc>
                <a:spcPct val="160000"/>
              </a:lnSpc>
              <a:spcAft>
                <a:spcPts val="100"/>
              </a:spcAft>
            </a:pP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“</a:t>
            </a: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나는 진리를 증언하려고 태어났으며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, </a:t>
            </a: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진리를 증언하려고 세상에 왔다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.”(18,37)</a:t>
            </a:r>
            <a:endParaRPr lang="ko-KR" altLang="en-US" sz="2800" kern="0" spc="0" dirty="0">
              <a:solidFill>
                <a:srgbClr val="000000"/>
              </a:solidFill>
              <a:effectLst/>
              <a:latin typeface="궁서" panose="02030600000101010101" pitchFamily="18" charset="-127"/>
              <a:ea typeface="궁서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49843950"/>
      </p:ext>
    </p:extLst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995916" y="1141375"/>
            <a:ext cx="10327757" cy="4254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98500" marR="383540" algn="just" fontAlgn="base">
              <a:lnSpc>
                <a:spcPct val="160000"/>
              </a:lnSpc>
              <a:spcAft>
                <a:spcPts val="100"/>
              </a:spcAft>
            </a:pP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나는 너희 안에 내 영을 넣어 주어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, </a:t>
            </a: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너희가 나의 규정들을 따르고 나의 법규들을 준수하여 지키게 하겠다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</a:t>
            </a:r>
          </a:p>
          <a:p>
            <a:pPr marL="698500" marR="383540" algn="just" fontAlgn="base">
              <a:lnSpc>
                <a:spcPct val="160000"/>
              </a:lnSpc>
              <a:spcAft>
                <a:spcPts val="100"/>
              </a:spcAft>
            </a:pP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(</a:t>
            </a:r>
            <a:r>
              <a:rPr lang="ko-KR" altLang="en-US" sz="2800" b="1" kern="0" dirty="0" err="1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에제</a:t>
            </a: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 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36,27)</a:t>
            </a:r>
          </a:p>
          <a:p>
            <a:pPr marL="698500" marR="383540" algn="just" fontAlgn="base">
              <a:lnSpc>
                <a:spcPct val="160000"/>
              </a:lnSpc>
              <a:spcAft>
                <a:spcPts val="100"/>
              </a:spcAft>
            </a:pPr>
            <a:endParaRPr lang="ko-KR" altLang="en-US" sz="2800" kern="0" dirty="0">
              <a:solidFill>
                <a:srgbClr val="000000"/>
              </a:solidFill>
              <a:latin typeface="궁서" panose="02030600000101010101" pitchFamily="18" charset="-127"/>
              <a:ea typeface="궁서" panose="02030600000101010101" pitchFamily="18" charset="-127"/>
            </a:endParaRPr>
          </a:p>
          <a:p>
            <a:pPr marL="698500" marR="383540" algn="just" fontAlgn="base">
              <a:lnSpc>
                <a:spcPct val="160000"/>
              </a:lnSpc>
              <a:spcAft>
                <a:spcPts val="100"/>
              </a:spcAft>
            </a:pP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나는 그들의 가슴에 내 법을 넣어 주고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, </a:t>
            </a: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그들의 마음에 그 법을 새겨 주겠다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.(</a:t>
            </a:r>
            <a:r>
              <a:rPr lang="ko-KR" altLang="en-US" sz="2800" b="1" kern="0" dirty="0" err="1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예레</a:t>
            </a: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 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31,33) </a:t>
            </a:r>
            <a:endParaRPr lang="ko-KR" altLang="en-US" sz="2800" kern="0" spc="0" dirty="0">
              <a:solidFill>
                <a:srgbClr val="000000"/>
              </a:solidFill>
              <a:effectLst/>
              <a:latin typeface="궁서" panose="02030600000101010101" pitchFamily="18" charset="-127"/>
              <a:ea typeface="궁서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515595662"/>
      </p:ext>
    </p:extLst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2276287" y="1478467"/>
            <a:ext cx="7488602" cy="35522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60000"/>
              </a:lnSpc>
              <a:spcAft>
                <a:spcPts val="100"/>
              </a:spcAft>
            </a:pPr>
            <a:r>
              <a:rPr lang="ko-KR" altLang="en-US" sz="2800" b="1" kern="0" dirty="0">
                <a:solidFill>
                  <a:srgbClr val="000000"/>
                </a:solidFill>
                <a:latin typeface="+mn-ea"/>
              </a:rPr>
              <a:t>예수님의 가르침과 기적 행위에 대해 제자들이 깊은 이해를 갖도록 도와주신다</a:t>
            </a:r>
            <a:r>
              <a:rPr lang="en-US" altLang="ko-KR" sz="2800" b="1" kern="0" dirty="0">
                <a:solidFill>
                  <a:srgbClr val="000000"/>
                </a:solidFill>
                <a:latin typeface="+mn-ea"/>
              </a:rPr>
              <a:t>. </a:t>
            </a:r>
          </a:p>
          <a:p>
            <a:pPr algn="just" fontAlgn="base">
              <a:lnSpc>
                <a:spcPct val="160000"/>
              </a:lnSpc>
              <a:spcAft>
                <a:spcPts val="100"/>
              </a:spcAft>
            </a:pPr>
            <a:r>
              <a:rPr lang="ko-KR" altLang="en-US" sz="2800" b="1" kern="0" dirty="0">
                <a:solidFill>
                  <a:srgbClr val="000000"/>
                </a:solidFill>
                <a:latin typeface="+mn-ea"/>
              </a:rPr>
              <a:t>그리고 특별히 예수님의 십자가 죽음이 갖고 온 구원의 효과를 제자들이 온전히 깨닫도록 해주신다</a:t>
            </a:r>
            <a:r>
              <a:rPr lang="en-US" altLang="ko-KR" sz="2800" b="1" kern="0" dirty="0">
                <a:solidFill>
                  <a:srgbClr val="000000"/>
                </a:solidFill>
                <a:latin typeface="+mn-ea"/>
              </a:rPr>
              <a:t>. </a:t>
            </a:r>
            <a:endParaRPr lang="ko-KR" altLang="en-US" sz="2800" kern="0" spc="0" dirty="0">
              <a:solidFill>
                <a:srgbClr val="000000"/>
              </a:solidFill>
              <a:effectLst/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889035188"/>
      </p:ext>
    </p:extLst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1272361" y="1791320"/>
            <a:ext cx="9966253" cy="3565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60000"/>
              </a:lnSpc>
              <a:spcAft>
                <a:spcPts val="100"/>
              </a:spcAft>
            </a:pPr>
            <a:r>
              <a:rPr lang="ko-KR" altLang="en-US" sz="2800" b="1" kern="0" dirty="0">
                <a:solidFill>
                  <a:srgbClr val="000000"/>
                </a:solidFill>
                <a:latin typeface="+mn-ea"/>
              </a:rPr>
              <a:t>앞으로 올 일들은 교회가 이 세상에서 겪게 될 모든 일들을 가리킨다</a:t>
            </a:r>
            <a:r>
              <a:rPr lang="en-US" altLang="ko-KR" sz="2800" b="1" kern="0" dirty="0">
                <a:solidFill>
                  <a:srgbClr val="000000"/>
                </a:solidFill>
                <a:latin typeface="+mn-ea"/>
              </a:rPr>
              <a:t>.</a:t>
            </a:r>
          </a:p>
          <a:p>
            <a:pPr fontAlgn="base">
              <a:lnSpc>
                <a:spcPct val="160000"/>
              </a:lnSpc>
              <a:spcAft>
                <a:spcPts val="100"/>
              </a:spcAft>
            </a:pPr>
            <a:endParaRPr lang="en-US" altLang="ko-KR" sz="2800" b="1" kern="0" dirty="0">
              <a:solidFill>
                <a:srgbClr val="000000"/>
              </a:solidFill>
              <a:latin typeface="+mn-ea"/>
            </a:endParaRPr>
          </a:p>
          <a:p>
            <a:pPr fontAlgn="base">
              <a:lnSpc>
                <a:spcPct val="160000"/>
              </a:lnSpc>
              <a:spcAft>
                <a:spcPts val="100"/>
              </a:spcAft>
            </a:pPr>
            <a:r>
              <a:rPr lang="ko-KR" altLang="en-US" sz="2800" b="1" kern="0" dirty="0">
                <a:solidFill>
                  <a:srgbClr val="000000"/>
                </a:solidFill>
                <a:latin typeface="+mn-ea"/>
              </a:rPr>
              <a:t>보편 교회와 지역 교회의 소소한 </a:t>
            </a:r>
            <a:r>
              <a:rPr lang="ko-KR" altLang="en-US" sz="2800" b="1" kern="0" dirty="0" err="1">
                <a:solidFill>
                  <a:srgbClr val="000000"/>
                </a:solidFill>
                <a:latin typeface="+mn-ea"/>
              </a:rPr>
              <a:t>일들에까지</a:t>
            </a:r>
            <a:r>
              <a:rPr lang="ko-KR" altLang="en-US" sz="2800" b="1" kern="0" dirty="0">
                <a:solidFill>
                  <a:srgbClr val="000000"/>
                </a:solidFill>
                <a:latin typeface="+mn-ea"/>
              </a:rPr>
              <a:t> 필요한 해결책을 알려주신다는 것이다</a:t>
            </a:r>
            <a:r>
              <a:rPr lang="en-US" altLang="ko-KR" sz="2800" b="1" kern="0" dirty="0">
                <a:solidFill>
                  <a:srgbClr val="000000"/>
                </a:solidFill>
                <a:latin typeface="+mn-ea"/>
              </a:rPr>
              <a:t>.</a:t>
            </a:r>
            <a:endParaRPr lang="ko-KR" altLang="en-US" sz="2800" b="1" kern="0" spc="0" dirty="0">
              <a:solidFill>
                <a:srgbClr val="000000"/>
              </a:solidFill>
              <a:effectLst/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063936637"/>
      </p:ext>
    </p:extLst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1998133" y="1500083"/>
            <a:ext cx="8884355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60000"/>
              </a:lnSpc>
            </a:pP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첫 번째 ‘보다’는 </a:t>
            </a:r>
            <a:r>
              <a:rPr lang="ko-KR" altLang="en-US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테오레오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(</a:t>
            </a:r>
            <a:r>
              <a:rPr lang="en-US" altLang="ko-KR" sz="2800" b="1" kern="0" dirty="0" err="1">
                <a:solidFill>
                  <a:srgbClr val="000000"/>
                </a:solidFill>
                <a:latin typeface="Bwgrkn"/>
                <a:ea typeface="함초롬바탕" panose="02030604000101010101" pitchFamily="18" charset="-127"/>
              </a:rPr>
              <a:t>qewre,w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)</a:t>
            </a:r>
          </a:p>
          <a:p>
            <a:pPr algn="just" fontAlgn="base">
              <a:lnSpc>
                <a:spcPct val="160000"/>
              </a:lnSpc>
            </a:pP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두 번째 ‘보다’는 </a:t>
            </a:r>
            <a:r>
              <a:rPr lang="ko-KR" altLang="en-US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호라오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(</a:t>
            </a:r>
            <a:r>
              <a:rPr lang="en-US" altLang="ko-KR" sz="2800" b="1" kern="0" dirty="0" err="1">
                <a:solidFill>
                  <a:srgbClr val="000000"/>
                </a:solidFill>
                <a:latin typeface="Bwgrkn"/>
                <a:ea typeface="함초롬바탕" panose="02030604000101010101" pitchFamily="18" charset="-127"/>
              </a:rPr>
              <a:t>o`ra,w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)</a:t>
            </a:r>
          </a:p>
          <a:p>
            <a:pPr algn="just" fontAlgn="base">
              <a:lnSpc>
                <a:spcPct val="160000"/>
              </a:lnSpc>
            </a:pPr>
            <a:endParaRPr lang="en-US" altLang="ko-KR" sz="2800" b="1" kern="0" dirty="0">
              <a:solidFill>
                <a:srgbClr val="000000"/>
              </a:solidFill>
              <a:latin typeface="함초롬바탕" panose="02030604000101010101" pitchFamily="18" charset="-127"/>
              <a:ea typeface="함초롬바탕" panose="02030604000101010101" pitchFamily="18" charset="-127"/>
            </a:endParaRPr>
          </a:p>
          <a:p>
            <a:pPr algn="just" fontAlgn="base">
              <a:lnSpc>
                <a:spcPct val="160000"/>
              </a:lnSpc>
            </a:pP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극장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(theatre)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이란 단어는 </a:t>
            </a:r>
            <a:r>
              <a:rPr lang="ko-KR" altLang="en-US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테오레오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(</a:t>
            </a:r>
            <a:r>
              <a:rPr lang="en-US" altLang="ko-KR" sz="2800" b="1" kern="0" dirty="0" err="1">
                <a:solidFill>
                  <a:srgbClr val="000000"/>
                </a:solidFill>
                <a:latin typeface="Bwgrkn"/>
                <a:ea typeface="함초롬바탕" panose="02030604000101010101" pitchFamily="18" charset="-127"/>
              </a:rPr>
              <a:t>qewre,w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)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에서 온다 </a:t>
            </a:r>
            <a:endParaRPr lang="en-US" altLang="ko-KR" sz="2800" b="1" kern="0" dirty="0">
              <a:solidFill>
                <a:srgbClr val="000000"/>
              </a:solidFill>
              <a:latin typeface="함초롬바탕" panose="02030604000101010101" pitchFamily="18" charset="-127"/>
              <a:ea typeface="함초롬바탕" panose="02030604000101010101" pitchFamily="18" charset="-127"/>
            </a:endParaRPr>
          </a:p>
          <a:p>
            <a:pPr algn="just" fontAlgn="base">
              <a:lnSpc>
                <a:spcPct val="160000"/>
              </a:lnSpc>
            </a:pPr>
            <a:endParaRPr lang="ko-KR" altLang="en-US" sz="28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819798436"/>
      </p:ext>
    </p:extLst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1467556" y="1536882"/>
            <a:ext cx="8748888" cy="28500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98500" marR="383540" algn="just" fontAlgn="base">
              <a:lnSpc>
                <a:spcPct val="160000"/>
              </a:lnSpc>
            </a:pP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“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조금 있어 내게 죽게 되면 너희는 나를 더 이상 구경할 수 없을 것이다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 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그러나 다시 조금 더 있어 성령님이 너희에게 오시면 너희는 나에 대해 훤히 꿰뚫어 볼 수 있을 것이다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.” </a:t>
            </a:r>
            <a:endParaRPr lang="ko-KR" altLang="en-US" sz="28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896072985"/>
      </p:ext>
    </p:extLst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1761067" y="1577858"/>
            <a:ext cx="8997244" cy="3443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60000"/>
              </a:lnSpc>
            </a:pP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제자들이 나중에 근심 대신에 기쁨을 갖게 될 것이라 말씀하시지 않았다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 </a:t>
            </a:r>
          </a:p>
          <a:p>
            <a:pPr algn="just" fontAlgn="base">
              <a:lnSpc>
                <a:spcPct val="160000"/>
              </a:lnSpc>
            </a:pPr>
            <a:endParaRPr lang="en-US" altLang="ko-KR" sz="2800" b="1" kern="0" dirty="0">
              <a:solidFill>
                <a:srgbClr val="000000"/>
              </a:solidFill>
              <a:latin typeface="함초롬바탕" panose="02030604000101010101" pitchFamily="18" charset="-127"/>
              <a:ea typeface="함초롬바탕" panose="02030604000101010101" pitchFamily="18" charset="-127"/>
            </a:endParaRPr>
          </a:p>
          <a:p>
            <a:pPr algn="just" fontAlgn="base">
              <a:lnSpc>
                <a:spcPct val="160000"/>
              </a:lnSpc>
            </a:pP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제자들의 근심이 시간의 흐름과 함께 기쁨으로 바뀔 것이라 말씀하셨다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</a:t>
            </a:r>
            <a:endParaRPr lang="ko-KR" altLang="en-US" sz="28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67572064"/>
      </p:ext>
    </p:extLst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1501421" y="2537415"/>
            <a:ext cx="9392357" cy="13598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98500" marR="383540" algn="just" fontAlgn="base">
              <a:lnSpc>
                <a:spcPct val="160000"/>
              </a:lnSpc>
            </a:pP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“</a:t>
            </a: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누구든지 제 십자가를 짊어지고 내 뒤를 따라오지 않는 사람은 내 제자가 될 수 없다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.”(</a:t>
            </a: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루카 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14,27)</a:t>
            </a: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 </a:t>
            </a:r>
            <a:endParaRPr lang="ko-KR" altLang="en-US" sz="2800" kern="0" spc="0" dirty="0">
              <a:solidFill>
                <a:srgbClr val="000000"/>
              </a:solidFill>
              <a:effectLst/>
              <a:latin typeface="궁서" panose="02030600000101010101" pitchFamily="18" charset="-127"/>
              <a:ea typeface="궁서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495576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2553309" y="1124745"/>
            <a:ext cx="7263527" cy="24560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fontAlgn="base">
              <a:lnSpc>
                <a:spcPct val="160000"/>
              </a:lnSpc>
            </a:pPr>
            <a:r>
              <a:rPr lang="en-US" altLang="ko-KR" sz="9600" b="1" kern="0" dirty="0">
                <a:solidFill>
                  <a:srgbClr val="000000"/>
                </a:solidFill>
                <a:latin typeface="한양신명조"/>
              </a:rPr>
              <a:t>1-776-2323</a:t>
            </a:r>
            <a:endParaRPr lang="en-US" altLang="ko-KR" sz="9600" b="1" kern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0852012"/>
      </p:ext>
    </p:extLst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2167466" y="923103"/>
            <a:ext cx="8274755" cy="13919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lnSpc>
                <a:spcPct val="160000"/>
              </a:lnSpc>
            </a:pP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십자가는 지고 가는 것이 아니라 안고 가는 것이다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 </a:t>
            </a:r>
          </a:p>
          <a:p>
            <a:pPr algn="ctr" fontAlgn="base">
              <a:lnSpc>
                <a:spcPct val="160000"/>
              </a:lnSpc>
            </a:pPr>
            <a:r>
              <a:rPr lang="ko-KR" altLang="en-US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바스타조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(</a:t>
            </a:r>
            <a:r>
              <a:rPr lang="en-US" altLang="ko-KR" sz="2800" b="1" kern="0" dirty="0" err="1">
                <a:solidFill>
                  <a:srgbClr val="000000"/>
                </a:solidFill>
                <a:latin typeface="Bwgrkl"/>
                <a:ea typeface="Bwgrkl"/>
              </a:rPr>
              <a:t>basta,zw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)</a:t>
            </a:r>
            <a:endParaRPr lang="ko-KR" altLang="en-US" sz="28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1625600" y="3223104"/>
            <a:ext cx="9302044" cy="2666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98500" marR="383540" algn="just" fontAlgn="base">
              <a:lnSpc>
                <a:spcPct val="160000"/>
              </a:lnSpc>
              <a:tabLst>
                <a:tab pos="347980" algn="l"/>
                <a:tab pos="1016000" algn="l"/>
                <a:tab pos="1524000" algn="l"/>
                <a:tab pos="2032000" algn="l"/>
                <a:tab pos="2540000" algn="l"/>
                <a:tab pos="3048000" algn="l"/>
                <a:tab pos="3556000" algn="l"/>
                <a:tab pos="4064000" algn="l"/>
                <a:tab pos="4572000" algn="l"/>
                <a:tab pos="5080000" algn="l"/>
                <a:tab pos="5588000" algn="l"/>
                <a:tab pos="6096000" algn="l"/>
                <a:tab pos="6604000" algn="l"/>
                <a:tab pos="7112000" algn="l"/>
                <a:tab pos="7620000" algn="l"/>
                <a:tab pos="8128000" algn="l"/>
                <a:tab pos="8636000" algn="l"/>
                <a:tab pos="9144000" algn="l"/>
                <a:tab pos="9652000" algn="l"/>
                <a:tab pos="10160000" algn="l"/>
                <a:tab pos="10668000" algn="l"/>
                <a:tab pos="11176000" algn="l"/>
                <a:tab pos="11684000" algn="l"/>
                <a:tab pos="12192000" algn="l"/>
                <a:tab pos="12700000" algn="l"/>
                <a:tab pos="13208000" algn="l"/>
                <a:tab pos="13716000" algn="l"/>
                <a:tab pos="14224000" algn="l"/>
                <a:tab pos="14732000" algn="l"/>
                <a:tab pos="15240000" algn="l"/>
                <a:tab pos="15748000" algn="l"/>
              </a:tabLst>
            </a:pPr>
            <a:r>
              <a:rPr lang="ko-KR" altLang="en-US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예수님께서 이 말씀을 하고 계실 때에 군중 속에서 어떤 </a:t>
            </a:r>
            <a:endParaRPr lang="en-US" altLang="ko-KR" sz="2400" b="1" kern="0" dirty="0">
              <a:solidFill>
                <a:srgbClr val="000000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  <a:p>
            <a:pPr marL="698500" marR="383540" algn="just" fontAlgn="base">
              <a:lnSpc>
                <a:spcPct val="160000"/>
              </a:lnSpc>
              <a:tabLst>
                <a:tab pos="347980" algn="l"/>
                <a:tab pos="1016000" algn="l"/>
                <a:tab pos="1524000" algn="l"/>
                <a:tab pos="2032000" algn="l"/>
                <a:tab pos="2540000" algn="l"/>
                <a:tab pos="3048000" algn="l"/>
                <a:tab pos="3556000" algn="l"/>
                <a:tab pos="4064000" algn="l"/>
                <a:tab pos="4572000" algn="l"/>
                <a:tab pos="5080000" algn="l"/>
                <a:tab pos="5588000" algn="l"/>
                <a:tab pos="6096000" algn="l"/>
                <a:tab pos="6604000" algn="l"/>
                <a:tab pos="7112000" algn="l"/>
                <a:tab pos="7620000" algn="l"/>
                <a:tab pos="8128000" algn="l"/>
                <a:tab pos="8636000" algn="l"/>
                <a:tab pos="9144000" algn="l"/>
                <a:tab pos="9652000" algn="l"/>
                <a:tab pos="10160000" algn="l"/>
                <a:tab pos="10668000" algn="l"/>
                <a:tab pos="11176000" algn="l"/>
                <a:tab pos="11684000" algn="l"/>
                <a:tab pos="12192000" algn="l"/>
                <a:tab pos="12700000" algn="l"/>
                <a:tab pos="13208000" algn="l"/>
                <a:tab pos="13716000" algn="l"/>
                <a:tab pos="14224000" algn="l"/>
                <a:tab pos="14732000" algn="l"/>
                <a:tab pos="15240000" algn="l"/>
                <a:tab pos="15748000" algn="l"/>
              </a:tabLst>
            </a:pPr>
            <a:r>
              <a:rPr lang="ko-KR" altLang="en-US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여자가 목소리를 높여</a:t>
            </a:r>
            <a:r>
              <a:rPr lang="en-US" altLang="ko-KR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, “</a:t>
            </a:r>
            <a:r>
              <a:rPr lang="ko-KR" altLang="en-US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선생님을 </a:t>
            </a:r>
            <a:r>
              <a:rPr lang="ko-KR" altLang="en-US" sz="3600" b="1" u="sng" kern="0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굴림" panose="020B0600000101010101" pitchFamily="50" charset="-127"/>
                <a:ea typeface="굴림" panose="020B0600000101010101" pitchFamily="50" charset="-127"/>
              </a:rPr>
              <a:t>배었던</a:t>
            </a:r>
            <a:r>
              <a:rPr lang="ko-KR" altLang="en-US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굴림" panose="020B0600000101010101" pitchFamily="50" charset="-127"/>
              </a:rPr>
              <a:t> 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(</a:t>
            </a:r>
            <a:r>
              <a:rPr lang="en-US" altLang="ko-KR" sz="2400" b="1" kern="0" dirty="0" err="1">
                <a:solidFill>
                  <a:srgbClr val="000000"/>
                </a:solidFill>
                <a:latin typeface="Bwgrkl"/>
                <a:ea typeface="Bwgrkl"/>
              </a:rPr>
              <a:t>basta,zw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) </a:t>
            </a:r>
            <a:r>
              <a:rPr lang="ko-KR" altLang="en-US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모태와 선생님께 젖을 먹인 가슴은 행복합니다</a:t>
            </a:r>
            <a:r>
              <a:rPr lang="en-US" altLang="ko-KR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.” </a:t>
            </a:r>
            <a:r>
              <a:rPr lang="ko-KR" altLang="en-US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하고 예수님께 말하였다</a:t>
            </a:r>
            <a:r>
              <a:rPr lang="en-US" altLang="ko-KR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.(</a:t>
            </a:r>
            <a:r>
              <a:rPr lang="ko-KR" altLang="en-US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루카 </a:t>
            </a:r>
            <a:r>
              <a:rPr lang="en-US" altLang="ko-KR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11,27)</a:t>
            </a:r>
            <a:endParaRPr lang="ko-KR" altLang="en-US" sz="24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05198334"/>
      </p:ext>
    </p:extLst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1337734" y="1616808"/>
            <a:ext cx="9516532" cy="3198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60000"/>
              </a:lnSpc>
              <a:tabLst>
                <a:tab pos="519430" algn="l"/>
              </a:tabLst>
            </a:pP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“고생하며 무거운 짐을 진 너희는 모두 나에게 오너라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 </a:t>
            </a: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내가 너희에게 편히 쉬게 하겠다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.”(</a:t>
            </a: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마태 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11,28)</a:t>
            </a:r>
            <a:endParaRPr lang="ko-KR" altLang="en-US" sz="2800" b="1" kern="0" dirty="0">
              <a:solidFill>
                <a:srgbClr val="000000"/>
              </a:solidFill>
              <a:latin typeface="궁서" panose="02030600000101010101" pitchFamily="18" charset="-127"/>
              <a:ea typeface="궁서" panose="02030600000101010101" pitchFamily="18" charset="-127"/>
            </a:endParaRPr>
          </a:p>
          <a:p>
            <a:pPr algn="just" fontAlgn="base">
              <a:lnSpc>
                <a:spcPct val="160000"/>
              </a:lnSpc>
              <a:tabLst>
                <a:tab pos="519430" algn="l"/>
              </a:tabLst>
            </a:pPr>
            <a:endParaRPr lang="en-US" altLang="ko-KR" sz="2800" b="1" kern="0" baseline="30000" dirty="0">
              <a:solidFill>
                <a:srgbClr val="000000"/>
              </a:solidFill>
              <a:latin typeface="궁서" panose="02030600000101010101" pitchFamily="18" charset="-127"/>
              <a:ea typeface="궁서" panose="02030600000101010101" pitchFamily="18" charset="-127"/>
            </a:endParaRPr>
          </a:p>
          <a:p>
            <a:pPr algn="just" fontAlgn="base">
              <a:lnSpc>
                <a:spcPct val="160000"/>
              </a:lnSpc>
              <a:tabLst>
                <a:tab pos="519430" algn="l"/>
              </a:tabLst>
            </a:pP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“</a:t>
            </a: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나는 마음이 온유하고 겸손 하니 내 멍에를 메고 나에게    배워라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 </a:t>
            </a: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그러면 너희가 쉼을 얻게 될 것이다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.”(</a:t>
            </a: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마태 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11,29)</a:t>
            </a:r>
            <a:endParaRPr lang="ko-KR" altLang="en-US" sz="2800" b="1" kern="0" spc="0" dirty="0">
              <a:solidFill>
                <a:srgbClr val="000000"/>
              </a:solidFill>
              <a:effectLst/>
              <a:latin typeface="궁서" panose="02030600000101010101" pitchFamily="18" charset="-127"/>
              <a:ea typeface="궁서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79111930"/>
      </p:ext>
    </p:extLst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654755" y="936887"/>
            <a:ext cx="10769600" cy="49182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98500" marR="383540" algn="just" fontAlgn="base">
              <a:lnSpc>
                <a:spcPct val="160000"/>
              </a:lnSpc>
            </a:pP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“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신자 여러분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! 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여러분이 새벽기도에 열심히 참석하고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, 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십일조를 착실히 내신다면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, 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여러분 앞에 있는 승진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, 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합격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, 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학위취득 </a:t>
            </a:r>
            <a:r>
              <a:rPr lang="ko-KR" altLang="en-US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사업성공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, 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금메달 획득을 가로 막고 있는 </a:t>
            </a:r>
            <a:r>
              <a:rPr lang="ko-KR" altLang="en-US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여리고성이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무너질 것이고 요르단 강이 갈라질 것입니다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 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현재 셋방에서 살고 있는 신자는 자기 집 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70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평 빌라에서 살게 될 것이요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, 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현재 </a:t>
            </a:r>
            <a:r>
              <a:rPr lang="ko-KR" altLang="en-US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티코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자동차를   타고 다니는 신자는 에쿠스를 타게 될 것입니다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 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여러분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, 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제    말을 믿으시면 ‘아멘’ 하고 응답하십시오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.”</a:t>
            </a:r>
            <a:endParaRPr lang="ko-KR" altLang="en-US" sz="28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32873515"/>
      </p:ext>
    </p:extLst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2212622" y="1507193"/>
            <a:ext cx="6096000" cy="3443315"/>
          </a:xfrm>
          <a:prstGeom prst="rect">
            <a:avLst/>
          </a:prstGeom>
        </p:spPr>
        <p:txBody>
          <a:bodyPr>
            <a:spAutoFit/>
          </a:bodyPr>
          <a:lstStyle/>
          <a:p>
            <a:pPr marL="1079500" algn="just" fontAlgn="base">
              <a:lnSpc>
                <a:spcPct val="160000"/>
              </a:lnSpc>
            </a:pP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내 주를 가까이 하게 함은 </a:t>
            </a:r>
            <a:endParaRPr lang="ko-KR" altLang="en-US" sz="28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marL="1079500" algn="just" fontAlgn="base">
              <a:lnSpc>
                <a:spcPct val="160000"/>
              </a:lnSpc>
            </a:pP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십자가 짐 같은 고생이나 </a:t>
            </a:r>
            <a:endParaRPr lang="ko-KR" altLang="en-US" sz="28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marL="1079500" algn="just" fontAlgn="base">
              <a:lnSpc>
                <a:spcPct val="160000"/>
              </a:lnSpc>
            </a:pP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내 일생 소원은 </a:t>
            </a:r>
            <a:endParaRPr lang="ko-KR" altLang="en-US" sz="28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marL="1079500" algn="just" fontAlgn="base">
              <a:lnSpc>
                <a:spcPct val="160000"/>
              </a:lnSpc>
            </a:pP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늘 찬송하면서 </a:t>
            </a:r>
            <a:endParaRPr lang="ko-KR" altLang="en-US" sz="28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marL="1079500" algn="just" fontAlgn="base">
              <a:lnSpc>
                <a:spcPct val="160000"/>
              </a:lnSpc>
            </a:pP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주께 더 나가기 원합니다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 </a:t>
            </a:r>
            <a:endParaRPr lang="ko-KR" altLang="en-US" sz="28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765816672"/>
      </p:ext>
    </p:extLst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161" y="956908"/>
            <a:ext cx="8238245" cy="3876821"/>
          </a:xfrm>
          <a:prstGeom prst="rect">
            <a:avLst/>
          </a:prstGeom>
        </p:spPr>
      </p:pic>
      <p:sp>
        <p:nvSpPr>
          <p:cNvPr id="3" name="직사각형 2"/>
          <p:cNvSpPr/>
          <p:nvPr/>
        </p:nvSpPr>
        <p:spPr>
          <a:xfrm>
            <a:off x="4553821" y="241490"/>
            <a:ext cx="30059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32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Gabriel Marcel</a:t>
            </a:r>
            <a:endParaRPr lang="ko-KR" altLang="en-US" sz="3200" dirty="0"/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D426F58B-CCA5-4067-89DC-1FF376004E92}"/>
              </a:ext>
            </a:extLst>
          </p:cNvPr>
          <p:cNvSpPr/>
          <p:nvPr/>
        </p:nvSpPr>
        <p:spPr>
          <a:xfrm>
            <a:off x="2374270" y="5215455"/>
            <a:ext cx="8681156" cy="6856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60000"/>
              </a:lnSpc>
              <a:tabLst>
                <a:tab pos="367030" algn="l"/>
              </a:tabLst>
            </a:pP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“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내게서 절실히 필요한 것은 병고와 가난이다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3931489464"/>
      </p:ext>
    </p:extLst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3059289" y="2138125"/>
            <a:ext cx="6344356" cy="21605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60000"/>
              </a:lnSpc>
            </a:pP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“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병고와 가난이 너무나 싫었지만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, 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덕분에 인생의 목적과 하느님에 대해서 바른    태도를 갖게 되었습니다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.”</a:t>
            </a:r>
            <a:endParaRPr lang="ko-KR" altLang="en-US" sz="28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789972141"/>
      </p:ext>
    </p:extLst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2459501" y="1247898"/>
            <a:ext cx="780053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60000"/>
              </a:lnSpc>
            </a:pP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“고통을 겪기 전에는 제가 그르쳤으나 이제는  </a:t>
            </a:r>
            <a:endParaRPr lang="en-US" altLang="ko-KR" sz="2800" b="1" kern="0" dirty="0">
              <a:solidFill>
                <a:srgbClr val="000000"/>
              </a:solidFill>
              <a:latin typeface="궁서" panose="02030600000101010101" pitchFamily="18" charset="-127"/>
              <a:ea typeface="궁서" panose="02030600000101010101" pitchFamily="18" charset="-127"/>
            </a:endParaRPr>
          </a:p>
          <a:p>
            <a:pPr algn="just" fontAlgn="base">
              <a:lnSpc>
                <a:spcPct val="160000"/>
              </a:lnSpc>
            </a:pP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당신 말씀을 따릅니다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.”(</a:t>
            </a: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시편 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119,67)</a:t>
            </a:r>
          </a:p>
          <a:p>
            <a:pPr algn="just" fontAlgn="base">
              <a:lnSpc>
                <a:spcPct val="160000"/>
              </a:lnSpc>
            </a:pPr>
            <a:endParaRPr lang="en-US" altLang="ko-KR" sz="2800" b="1" kern="0" dirty="0">
              <a:solidFill>
                <a:srgbClr val="000000"/>
              </a:solidFill>
              <a:latin typeface="궁서" panose="02030600000101010101" pitchFamily="18" charset="-127"/>
              <a:ea typeface="궁서" panose="02030600000101010101" pitchFamily="18" charset="-127"/>
            </a:endParaRPr>
          </a:p>
          <a:p>
            <a:pPr algn="just" fontAlgn="base">
              <a:lnSpc>
                <a:spcPct val="160000"/>
              </a:lnSpc>
            </a:pP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“제가 고통을 겪은 것은 좋은 일이니 당신의 </a:t>
            </a:r>
            <a:endParaRPr lang="en-US" altLang="ko-KR" sz="2800" b="1" kern="0" dirty="0">
              <a:solidFill>
                <a:srgbClr val="000000"/>
              </a:solidFill>
              <a:latin typeface="궁서" panose="02030600000101010101" pitchFamily="18" charset="-127"/>
              <a:ea typeface="궁서" panose="02030600000101010101" pitchFamily="18" charset="-127"/>
            </a:endParaRPr>
          </a:p>
          <a:p>
            <a:pPr algn="just" fontAlgn="base">
              <a:lnSpc>
                <a:spcPct val="160000"/>
              </a:lnSpc>
            </a:pP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법령을 배우기 위함이었습니다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.”(</a:t>
            </a: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시편 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119,71)</a:t>
            </a:r>
            <a:endParaRPr lang="ko-KR" altLang="en-US" sz="2800" b="1" kern="0" dirty="0">
              <a:solidFill>
                <a:srgbClr val="000000"/>
              </a:solidFill>
              <a:latin typeface="궁서" panose="02030600000101010101" pitchFamily="18" charset="-127"/>
              <a:ea typeface="궁서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487715070"/>
      </p:ext>
    </p:extLst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1495379" y="1368384"/>
            <a:ext cx="885698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23900" algn="just" fontAlgn="base"/>
            <a:r>
              <a:rPr lang="ko-KR" altLang="en-US" sz="2400" b="1" kern="0" dirty="0">
                <a:solidFill>
                  <a:srgbClr val="000000"/>
                </a:solidFill>
                <a:latin typeface="+mn-ea"/>
              </a:rPr>
              <a:t>병들지 않고서는 </a:t>
            </a:r>
            <a:endParaRPr lang="en-US" altLang="ko-KR" sz="2400" b="1" kern="0" dirty="0">
              <a:solidFill>
                <a:srgbClr val="000000"/>
              </a:solidFill>
              <a:latin typeface="+mn-ea"/>
            </a:endParaRPr>
          </a:p>
          <a:p>
            <a:pPr marL="723900" algn="just" fontAlgn="base"/>
            <a:r>
              <a:rPr lang="ko-KR" altLang="en-US" sz="2400" b="1" kern="0" dirty="0">
                <a:solidFill>
                  <a:srgbClr val="000000"/>
                </a:solidFill>
                <a:latin typeface="+mn-ea"/>
              </a:rPr>
              <a:t>드리지 못할 기도가 따로 있습니다</a:t>
            </a:r>
            <a:r>
              <a:rPr lang="en-US" altLang="ko-KR" sz="2400" b="1" kern="0" dirty="0">
                <a:solidFill>
                  <a:srgbClr val="000000"/>
                </a:solidFill>
                <a:latin typeface="+mn-ea"/>
              </a:rPr>
              <a:t>.</a:t>
            </a:r>
            <a:endParaRPr lang="ko-KR" altLang="en-US" sz="2400" b="1" kern="0" dirty="0">
              <a:solidFill>
                <a:srgbClr val="000000"/>
              </a:solidFill>
              <a:latin typeface="+mn-ea"/>
            </a:endParaRPr>
          </a:p>
          <a:p>
            <a:pPr marL="723900" algn="just" fontAlgn="base"/>
            <a:r>
              <a:rPr lang="ko-KR" altLang="en-US" sz="2400" b="1" kern="0" dirty="0">
                <a:solidFill>
                  <a:srgbClr val="000000"/>
                </a:solidFill>
                <a:latin typeface="+mn-ea"/>
              </a:rPr>
              <a:t>병들지 않고서는 </a:t>
            </a:r>
            <a:endParaRPr lang="en-US" altLang="ko-KR" sz="2400" b="1" kern="0" dirty="0">
              <a:solidFill>
                <a:srgbClr val="000000"/>
              </a:solidFill>
              <a:latin typeface="+mn-ea"/>
            </a:endParaRPr>
          </a:p>
          <a:p>
            <a:pPr marL="723900" algn="just" fontAlgn="base"/>
            <a:r>
              <a:rPr lang="ko-KR" altLang="en-US" sz="2400" b="1" kern="0" dirty="0">
                <a:solidFill>
                  <a:srgbClr val="000000"/>
                </a:solidFill>
                <a:latin typeface="+mn-ea"/>
              </a:rPr>
              <a:t>믿을 수 없는 기적이 따로 있습니다</a:t>
            </a:r>
            <a:r>
              <a:rPr lang="en-US" altLang="ko-KR" sz="2400" b="1" kern="0" dirty="0">
                <a:solidFill>
                  <a:srgbClr val="000000"/>
                </a:solidFill>
                <a:latin typeface="+mn-ea"/>
              </a:rPr>
              <a:t>.</a:t>
            </a:r>
            <a:endParaRPr lang="ko-KR" altLang="en-US" sz="2400" b="1" kern="0" dirty="0">
              <a:solidFill>
                <a:srgbClr val="000000"/>
              </a:solidFill>
              <a:latin typeface="+mn-ea"/>
            </a:endParaRPr>
          </a:p>
          <a:p>
            <a:pPr marL="723900" algn="just" fontAlgn="base"/>
            <a:r>
              <a:rPr lang="ko-KR" altLang="en-US" sz="2400" b="1" kern="0" dirty="0">
                <a:solidFill>
                  <a:srgbClr val="000000"/>
                </a:solidFill>
                <a:latin typeface="+mn-ea"/>
              </a:rPr>
              <a:t>병들지 않고서는 </a:t>
            </a:r>
            <a:endParaRPr lang="en-US" altLang="ko-KR" sz="2400" b="1" kern="0" dirty="0">
              <a:solidFill>
                <a:srgbClr val="000000"/>
              </a:solidFill>
              <a:latin typeface="+mn-ea"/>
            </a:endParaRPr>
          </a:p>
          <a:p>
            <a:pPr marL="723900" algn="just" fontAlgn="base"/>
            <a:r>
              <a:rPr lang="ko-KR" altLang="en-US" sz="2400" b="1" kern="0" dirty="0">
                <a:solidFill>
                  <a:srgbClr val="000000"/>
                </a:solidFill>
                <a:latin typeface="+mn-ea"/>
              </a:rPr>
              <a:t>들을 수 없는 말씀이 따로 있습니다</a:t>
            </a:r>
            <a:r>
              <a:rPr lang="en-US" altLang="ko-KR" sz="2400" b="1" kern="0" dirty="0">
                <a:solidFill>
                  <a:srgbClr val="000000"/>
                </a:solidFill>
                <a:latin typeface="+mn-ea"/>
              </a:rPr>
              <a:t>.</a:t>
            </a:r>
            <a:endParaRPr lang="ko-KR" altLang="en-US" sz="2400" b="1" kern="0" dirty="0">
              <a:solidFill>
                <a:srgbClr val="000000"/>
              </a:solidFill>
              <a:latin typeface="+mn-ea"/>
            </a:endParaRPr>
          </a:p>
          <a:p>
            <a:pPr marL="723900" algn="just" fontAlgn="base"/>
            <a:r>
              <a:rPr lang="ko-KR" altLang="en-US" sz="2400" b="1" kern="0" dirty="0">
                <a:solidFill>
                  <a:srgbClr val="000000"/>
                </a:solidFill>
                <a:latin typeface="+mn-ea"/>
              </a:rPr>
              <a:t>병들지 않고서는 </a:t>
            </a:r>
            <a:endParaRPr lang="en-US" altLang="ko-KR" sz="2400" b="1" kern="0" dirty="0">
              <a:solidFill>
                <a:srgbClr val="000000"/>
              </a:solidFill>
              <a:latin typeface="+mn-ea"/>
            </a:endParaRPr>
          </a:p>
          <a:p>
            <a:pPr marL="723900" algn="just" fontAlgn="base"/>
            <a:r>
              <a:rPr lang="ko-KR" altLang="en-US" sz="2400" b="1" kern="0" dirty="0">
                <a:solidFill>
                  <a:srgbClr val="000000"/>
                </a:solidFill>
                <a:latin typeface="+mn-ea"/>
              </a:rPr>
              <a:t>가까이 갈 수 없는 성소가 따로 있습니다</a:t>
            </a:r>
            <a:r>
              <a:rPr lang="en-US" altLang="ko-KR" sz="2400" b="1" kern="0" dirty="0">
                <a:solidFill>
                  <a:srgbClr val="000000"/>
                </a:solidFill>
                <a:latin typeface="+mn-ea"/>
              </a:rPr>
              <a:t>.</a:t>
            </a:r>
            <a:endParaRPr lang="ko-KR" altLang="en-US" sz="2400" b="1" kern="0" dirty="0">
              <a:solidFill>
                <a:srgbClr val="000000"/>
              </a:solidFill>
              <a:latin typeface="+mn-ea"/>
            </a:endParaRPr>
          </a:p>
          <a:p>
            <a:pPr marL="723900" algn="just" fontAlgn="base"/>
            <a:r>
              <a:rPr lang="ko-KR" altLang="en-US" sz="2400" b="1" kern="0" dirty="0">
                <a:solidFill>
                  <a:srgbClr val="000000"/>
                </a:solidFill>
                <a:latin typeface="+mn-ea"/>
              </a:rPr>
              <a:t>병들지 않고서는 </a:t>
            </a:r>
            <a:endParaRPr lang="en-US" altLang="ko-KR" sz="2400" b="1" kern="0" dirty="0">
              <a:solidFill>
                <a:srgbClr val="000000"/>
              </a:solidFill>
              <a:latin typeface="+mn-ea"/>
            </a:endParaRPr>
          </a:p>
          <a:p>
            <a:pPr marL="723900" algn="just" fontAlgn="base"/>
            <a:r>
              <a:rPr lang="ko-KR" altLang="en-US" sz="2400" b="1" kern="0" dirty="0">
                <a:solidFill>
                  <a:srgbClr val="000000"/>
                </a:solidFill>
                <a:latin typeface="+mn-ea"/>
              </a:rPr>
              <a:t>우러러 볼 수 없는 얼굴이 따로 있습니다</a:t>
            </a:r>
            <a:r>
              <a:rPr lang="en-US" altLang="ko-KR" sz="2400" b="1" kern="0" dirty="0">
                <a:solidFill>
                  <a:srgbClr val="000000"/>
                </a:solidFill>
                <a:latin typeface="+mn-ea"/>
              </a:rPr>
              <a:t>.</a:t>
            </a:r>
            <a:endParaRPr lang="ko-KR" altLang="en-US" sz="2400" b="1" kern="0" dirty="0">
              <a:solidFill>
                <a:srgbClr val="000000"/>
              </a:solidFill>
              <a:latin typeface="+mn-ea"/>
            </a:endParaRPr>
          </a:p>
          <a:p>
            <a:pPr marL="723900" algn="just" fontAlgn="base"/>
            <a:r>
              <a:rPr lang="ko-KR" altLang="en-US" sz="2400" b="1" kern="0" dirty="0">
                <a:solidFill>
                  <a:srgbClr val="000000"/>
                </a:solidFill>
                <a:latin typeface="+mn-ea"/>
              </a:rPr>
              <a:t>오</a:t>
            </a:r>
            <a:r>
              <a:rPr lang="en-US" altLang="ko-KR" sz="2400" b="1" kern="0" dirty="0">
                <a:solidFill>
                  <a:srgbClr val="000000"/>
                </a:solidFill>
                <a:latin typeface="+mn-ea"/>
              </a:rPr>
              <a:t>, </a:t>
            </a:r>
            <a:r>
              <a:rPr lang="ko-KR" altLang="en-US" sz="2400" b="1" kern="0" dirty="0">
                <a:solidFill>
                  <a:srgbClr val="000000"/>
                </a:solidFill>
                <a:latin typeface="+mn-ea"/>
              </a:rPr>
              <a:t>병들지 않고서는 </a:t>
            </a:r>
            <a:endParaRPr lang="en-US" altLang="ko-KR" sz="2400" b="1" kern="0" dirty="0">
              <a:solidFill>
                <a:srgbClr val="000000"/>
              </a:solidFill>
              <a:latin typeface="+mn-ea"/>
            </a:endParaRPr>
          </a:p>
          <a:p>
            <a:pPr marL="723900" algn="just" fontAlgn="base"/>
            <a:r>
              <a:rPr lang="ko-KR" altLang="en-US" sz="2400" b="1" kern="0" dirty="0">
                <a:solidFill>
                  <a:srgbClr val="000000"/>
                </a:solidFill>
                <a:latin typeface="+mn-ea"/>
              </a:rPr>
              <a:t>나는 인간이 될 수조차도 없습니다</a:t>
            </a:r>
            <a:r>
              <a:rPr lang="en-US" altLang="ko-KR" sz="2400" b="1" kern="0" dirty="0">
                <a:solidFill>
                  <a:srgbClr val="000000"/>
                </a:solidFill>
                <a:latin typeface="+mn-ea"/>
              </a:rPr>
              <a:t>. (</a:t>
            </a:r>
            <a:r>
              <a:rPr lang="ko-KR" altLang="en-US" sz="2400" b="1" kern="0" dirty="0" err="1">
                <a:solidFill>
                  <a:srgbClr val="000000"/>
                </a:solidFill>
                <a:latin typeface="+mn-ea"/>
              </a:rPr>
              <a:t>미우라</a:t>
            </a:r>
            <a:r>
              <a:rPr lang="ko-KR" altLang="en-US" sz="2400" b="1" kern="0" dirty="0">
                <a:solidFill>
                  <a:srgbClr val="000000"/>
                </a:solidFill>
                <a:latin typeface="+mn-ea"/>
              </a:rPr>
              <a:t> </a:t>
            </a:r>
            <a:r>
              <a:rPr lang="ko-KR" altLang="en-US" sz="2400" b="1" kern="0" dirty="0" err="1">
                <a:solidFill>
                  <a:srgbClr val="000000"/>
                </a:solidFill>
                <a:latin typeface="+mn-ea"/>
              </a:rPr>
              <a:t>아야꼬</a:t>
            </a:r>
            <a:r>
              <a:rPr lang="en-US" altLang="ko-KR" sz="2400" b="1" kern="0" dirty="0">
                <a:solidFill>
                  <a:srgbClr val="000000"/>
                </a:solidFill>
                <a:latin typeface="+mn-ea"/>
              </a:rPr>
              <a:t>)</a:t>
            </a:r>
            <a:endParaRPr lang="ko-KR" altLang="en-US" sz="2400" b="1" kern="0" dirty="0">
              <a:solidFill>
                <a:srgbClr val="000000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019775977"/>
      </p:ext>
    </p:extLst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3863" y="952500"/>
            <a:ext cx="3724275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526268"/>
      </p:ext>
    </p:extLst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47775" y="1833126"/>
            <a:ext cx="9144000" cy="2387600"/>
          </a:xfrm>
        </p:spPr>
        <p:txBody>
          <a:bodyPr/>
          <a:lstStyle/>
          <a:p>
            <a:r>
              <a:rPr lang="ko-KR" altLang="en-US" b="1" dirty="0" err="1"/>
              <a:t>고별기도</a:t>
            </a:r>
            <a:r>
              <a:rPr lang="ko-KR" altLang="en-US" b="1" dirty="0"/>
              <a:t> </a:t>
            </a:r>
          </a:p>
        </p:txBody>
      </p:sp>
      <p:sp>
        <p:nvSpPr>
          <p:cNvPr id="5" name="부제목 4">
            <a:extLst>
              <a:ext uri="{FF2B5EF4-FFF2-40B4-BE49-F238E27FC236}">
                <a16:creationId xmlns:a16="http://schemas.microsoft.com/office/drawing/2014/main" id="{E7FDBCFC-ED42-4F92-86EE-01AAD4E3F5D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221352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775063" y="714935"/>
            <a:ext cx="10145486" cy="5328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79500" algn="just" fontAlgn="base">
              <a:lnSpc>
                <a:spcPct val="160000"/>
              </a:lnSpc>
            </a:pPr>
            <a:r>
              <a:rPr lang="ko-KR" altLang="en-US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누가 인내를 달라고 기도하면</a:t>
            </a:r>
            <a:endParaRPr lang="ko-KR" altLang="en-US" sz="24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marL="1079500" algn="just" fontAlgn="base">
              <a:lnSpc>
                <a:spcPct val="160000"/>
              </a:lnSpc>
            </a:pPr>
            <a:r>
              <a:rPr lang="ko-KR" altLang="en-US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신은 그 사람에게 인내심을 줄까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?</a:t>
            </a:r>
            <a:endParaRPr lang="ko-KR" altLang="en-US" sz="24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marL="1079500" algn="just" fontAlgn="base">
              <a:lnSpc>
                <a:spcPct val="160000"/>
              </a:lnSpc>
            </a:pPr>
            <a:r>
              <a:rPr lang="ko-KR" altLang="en-US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아니면 인내를 발휘할 수 있는 기회를 주실까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?</a:t>
            </a:r>
            <a:endParaRPr lang="ko-KR" altLang="en-US" sz="24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marL="1079500" algn="just" fontAlgn="base">
              <a:lnSpc>
                <a:spcPct val="160000"/>
              </a:lnSpc>
            </a:pPr>
            <a:r>
              <a:rPr lang="ko-KR" altLang="en-US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용기를 달라고 하면 용기를 주실까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?</a:t>
            </a:r>
            <a:endParaRPr lang="ko-KR" altLang="en-US" sz="24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marL="1079500" algn="just" fontAlgn="base">
              <a:lnSpc>
                <a:spcPct val="160000"/>
              </a:lnSpc>
            </a:pPr>
            <a:r>
              <a:rPr lang="ko-KR" altLang="en-US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아니면 용기를 발휘할 수 있는 기회를 주실까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?</a:t>
            </a:r>
            <a:endParaRPr lang="ko-KR" altLang="en-US" sz="24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marL="1079500" algn="just" fontAlgn="base">
              <a:lnSpc>
                <a:spcPct val="160000"/>
              </a:lnSpc>
            </a:pPr>
            <a:r>
              <a:rPr lang="ko-KR" altLang="en-US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누가 가족끼리 좀 더 가까워지게 해 달라고 기도하면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..</a:t>
            </a:r>
            <a:endParaRPr lang="ko-KR" altLang="en-US" sz="24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marL="1079500" algn="just" fontAlgn="base">
              <a:lnSpc>
                <a:spcPct val="160000"/>
              </a:lnSpc>
            </a:pPr>
            <a:r>
              <a:rPr lang="ko-KR" altLang="en-US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하느님이 가족들 사이에 사랑의 감정을 만들어 줄까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?</a:t>
            </a:r>
            <a:endParaRPr lang="ko-KR" altLang="en-US" sz="24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marL="1079500" algn="just" fontAlgn="base">
              <a:lnSpc>
                <a:spcPct val="160000"/>
              </a:lnSpc>
            </a:pPr>
            <a:r>
              <a:rPr lang="ko-KR" altLang="en-US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아니면 서로 사랑할 수 있는 기회를 마련해 주실까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?</a:t>
            </a:r>
            <a:endParaRPr lang="ko-KR" altLang="en-US" sz="24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marL="1079500" algn="just" fontAlgn="base">
              <a:lnSpc>
                <a:spcPct val="160000"/>
              </a:lnSpc>
            </a:pP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- </a:t>
            </a:r>
            <a:r>
              <a:rPr lang="ko-KR" altLang="en-US" sz="24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톰</a:t>
            </a:r>
            <a:r>
              <a:rPr lang="ko-KR" altLang="en-US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</a:t>
            </a:r>
            <a:r>
              <a:rPr lang="ko-KR" altLang="en-US" sz="24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새디악</a:t>
            </a:r>
            <a:r>
              <a:rPr lang="ko-KR" altLang="en-US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감독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, &lt;</a:t>
            </a:r>
            <a:r>
              <a:rPr lang="ko-KR" altLang="en-US" sz="24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에반</a:t>
            </a:r>
            <a:r>
              <a:rPr lang="ko-KR" altLang="en-US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</a:t>
            </a:r>
            <a:r>
              <a:rPr lang="ko-KR" altLang="en-US" sz="24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올마이티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&gt;</a:t>
            </a:r>
            <a:endParaRPr lang="ko-KR" altLang="en-US" sz="24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882972982"/>
      </p:ext>
    </p:extLst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AD6C351C-4CF0-4A1B-91C5-D492C6E68CC1}"/>
              </a:ext>
            </a:extLst>
          </p:cNvPr>
          <p:cNvSpPr/>
          <p:nvPr/>
        </p:nvSpPr>
        <p:spPr>
          <a:xfrm>
            <a:off x="611080" y="540064"/>
            <a:ext cx="10969840" cy="5388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98500" marR="383540" algn="just" fontAlgn="base">
              <a:lnSpc>
                <a:spcPct val="180000"/>
              </a:lnSpc>
            </a:pP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“주님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, </a:t>
            </a: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당신은 저희 </a:t>
            </a:r>
            <a:r>
              <a:rPr lang="ko-KR" altLang="en-US" sz="2800" b="1" kern="0" dirty="0" err="1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아버지십니다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 </a:t>
            </a: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저희는 진흙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, </a:t>
            </a: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당신은 저희를 빚으신 분 저희는 모두 당신 손의 작품입니다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.”(</a:t>
            </a: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이사 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64,7)</a:t>
            </a:r>
          </a:p>
          <a:p>
            <a:pPr marL="698500" marR="383540" algn="just" fontAlgn="base">
              <a:lnSpc>
                <a:spcPct val="180000"/>
              </a:lnSpc>
            </a:pPr>
            <a:endParaRPr lang="ko-KR" altLang="en-US" sz="2800" b="1" kern="0" dirty="0">
              <a:solidFill>
                <a:srgbClr val="000000"/>
              </a:solidFill>
              <a:latin typeface="궁서" panose="02030600000101010101" pitchFamily="18" charset="-127"/>
              <a:ea typeface="궁서" panose="02030600000101010101" pitchFamily="18" charset="-127"/>
            </a:endParaRPr>
          </a:p>
          <a:p>
            <a:pPr marL="698500" marR="383540" algn="just" fontAlgn="base">
              <a:lnSpc>
                <a:spcPct val="180000"/>
              </a:lnSpc>
            </a:pP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"</a:t>
            </a: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주님이 너희를 있게 하신 너의 아버지가 아니냐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?"(</a:t>
            </a: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신명 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32,6)</a:t>
            </a:r>
          </a:p>
          <a:p>
            <a:pPr marL="698500" marR="383540" algn="just" fontAlgn="base">
              <a:lnSpc>
                <a:spcPct val="180000"/>
              </a:lnSpc>
            </a:pPr>
            <a:endParaRPr lang="ko-KR" altLang="en-US" sz="2800" b="1" kern="0" dirty="0">
              <a:solidFill>
                <a:srgbClr val="000000"/>
              </a:solidFill>
              <a:latin typeface="궁서" panose="02030600000101010101" pitchFamily="18" charset="-127"/>
              <a:ea typeface="궁서" panose="02030600000101010101" pitchFamily="18" charset="-127"/>
            </a:endParaRPr>
          </a:p>
          <a:p>
            <a:pPr marL="698500" marR="383540" algn="just" fontAlgn="base">
              <a:lnSpc>
                <a:spcPct val="180000"/>
              </a:lnSpc>
            </a:pP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"</a:t>
            </a: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나를 배반하고 떠나갔던 자들아 돌아오너라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 </a:t>
            </a: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내가 너희의 아버지이다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"(</a:t>
            </a:r>
            <a:r>
              <a:rPr lang="ko-KR" altLang="en-US" sz="2800" b="1" kern="0" dirty="0" err="1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예레</a:t>
            </a: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 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3,14)</a:t>
            </a:r>
            <a:endParaRPr lang="ko-KR" altLang="en-US" sz="2800" b="1" kern="0" spc="0" dirty="0">
              <a:solidFill>
                <a:srgbClr val="000000"/>
              </a:solidFill>
              <a:effectLst/>
              <a:latin typeface="궁서" panose="02030600000101010101" pitchFamily="18" charset="-127"/>
              <a:ea typeface="궁서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267365070"/>
      </p:ext>
    </p:extLst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620FF062-1DEC-4780-B8F9-CCB73FAEB5B3}"/>
              </a:ext>
            </a:extLst>
          </p:cNvPr>
          <p:cNvSpPr/>
          <p:nvPr/>
        </p:nvSpPr>
        <p:spPr>
          <a:xfrm>
            <a:off x="2586361" y="2448350"/>
            <a:ext cx="7569693" cy="15571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80000"/>
              </a:lnSpc>
              <a:tabLst>
                <a:tab pos="346710" algn="l"/>
              </a:tabLst>
            </a:pP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예수님은 하느님을 아버지로 부른 것이 아니라 아빠</a:t>
            </a:r>
            <a:r>
              <a:rPr lang="en-US" altLang="ko-KR" sz="2800" b="1" kern="0" dirty="0">
                <a:solidFill>
                  <a:srgbClr val="000000"/>
                </a:solidFill>
                <a:latin typeface="한양신명조"/>
                <a:ea typeface="한양신명조"/>
              </a:rPr>
              <a:t>(</a:t>
            </a:r>
            <a:r>
              <a:rPr lang="en-US" altLang="ko-KR" sz="2800" b="1" kern="0" dirty="0" err="1">
                <a:solidFill>
                  <a:srgbClr val="000000"/>
                </a:solidFill>
                <a:latin typeface="Bwhebb" panose="02000400000000000000" pitchFamily="2" charset="0"/>
                <a:ea typeface="함초롬바탕" panose="02030604000101010101" pitchFamily="18" charset="-127"/>
              </a:rPr>
              <a:t>aB'a</a:t>
            </a:r>
            <a:r>
              <a:rPr lang="en-US" altLang="ko-KR" sz="2800" b="1" kern="0" dirty="0">
                <a:solidFill>
                  <a:srgbClr val="000000"/>
                </a:solidFill>
                <a:latin typeface="Bwhebb" panose="02000400000000000000" pitchFamily="2" charset="0"/>
                <a:ea typeface="함초롬바탕" panose="02030604000101010101" pitchFamily="18" charset="-127"/>
              </a:rPr>
              <a:t>'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)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로 불렀다</a:t>
            </a:r>
            <a:endParaRPr lang="ko-KR" altLang="en-US" sz="2800" b="1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60525701"/>
      </p:ext>
    </p:extLst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3D32053D-0CF7-4239-8F50-21F6FDEE3ED6}"/>
              </a:ext>
            </a:extLst>
          </p:cNvPr>
          <p:cNvSpPr/>
          <p:nvPr/>
        </p:nvSpPr>
        <p:spPr>
          <a:xfrm>
            <a:off x="1871708" y="1421126"/>
            <a:ext cx="8448583" cy="3061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98500" marR="383540" algn="just" fontAlgn="base">
              <a:lnSpc>
                <a:spcPct val="180000"/>
              </a:lnSpc>
              <a:tabLst>
                <a:tab pos="346710" algn="l"/>
              </a:tabLst>
            </a:pP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“아빠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! </a:t>
            </a: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아버지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!</a:t>
            </a: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 당신께서는 무엇이든 하실 수 있으시니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, </a:t>
            </a: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이 잔을 저에게서 거두어 주십시오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 </a:t>
            </a: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그러나 제가 원하는 것을 하지 마시고 당신께서 원하시는 것을 하십시오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.”(</a:t>
            </a:r>
            <a:r>
              <a:rPr lang="ko-KR" altLang="en-US" sz="2800" b="1" kern="0" dirty="0" err="1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마르</a:t>
            </a: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 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14,36)</a:t>
            </a:r>
            <a:endParaRPr lang="ko-KR" altLang="en-US" sz="2800" kern="0" spc="0" dirty="0">
              <a:solidFill>
                <a:srgbClr val="000000"/>
              </a:solidFill>
              <a:effectLst/>
              <a:latin typeface="궁서" panose="02030600000101010101" pitchFamily="18" charset="-127"/>
              <a:ea typeface="궁서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63169441"/>
      </p:ext>
    </p:extLst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D8FC3399-5947-4734-9E47-574C08F4823E}"/>
              </a:ext>
            </a:extLst>
          </p:cNvPr>
          <p:cNvSpPr/>
          <p:nvPr/>
        </p:nvSpPr>
        <p:spPr>
          <a:xfrm>
            <a:off x="656499" y="1274180"/>
            <a:ext cx="10085392" cy="40041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16280" marR="383540" algn="just" fontAlgn="base">
              <a:lnSpc>
                <a:spcPct val="180000"/>
              </a:lnSpc>
              <a:tabLst>
                <a:tab pos="346710" algn="l"/>
              </a:tabLst>
            </a:pPr>
            <a:r>
              <a:rPr lang="en-US" altLang="ko-KR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"</a:t>
            </a:r>
            <a:r>
              <a:rPr lang="ko-KR" altLang="en-US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하느님께서는 당신 아드님의 영을 우리 마음 안에 보내셨으며 그 영은</a:t>
            </a:r>
            <a:r>
              <a:rPr lang="en-US" altLang="ko-KR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 ‘</a:t>
            </a:r>
            <a:r>
              <a:rPr lang="ko-KR" altLang="en-US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아빠</a:t>
            </a:r>
            <a:r>
              <a:rPr lang="en-US" altLang="ko-KR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, </a:t>
            </a:r>
            <a:r>
              <a:rPr lang="ko-KR" altLang="en-US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곧 </a:t>
            </a:r>
            <a:r>
              <a:rPr lang="ko-KR" altLang="en-US" sz="2400" b="1" kern="0" dirty="0" err="1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파테르</a:t>
            </a:r>
            <a:r>
              <a:rPr lang="en-US" altLang="ko-KR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!(</a:t>
            </a:r>
            <a:r>
              <a:rPr lang="en-US" altLang="ko-KR" sz="2400" b="1" kern="0" dirty="0" err="1">
                <a:solidFill>
                  <a:srgbClr val="000000"/>
                </a:solidFill>
                <a:latin typeface="Bwhebb" panose="02000400000000000000" pitchFamily="2" charset="0"/>
                <a:ea typeface="굴림" panose="020B0600000101010101" pitchFamily="50" charset="-127"/>
              </a:rPr>
              <a:t>aB'a</a:t>
            </a:r>
            <a:r>
              <a:rPr lang="en-US" altLang="ko-KR" sz="2400" b="1" kern="0" dirty="0">
                <a:solidFill>
                  <a:srgbClr val="000000"/>
                </a:solidFill>
                <a:latin typeface="Bwhebb" panose="02000400000000000000" pitchFamily="2" charset="0"/>
                <a:ea typeface="굴림" panose="020B0600000101010101" pitchFamily="50" charset="-127"/>
              </a:rPr>
              <a:t>''</a:t>
            </a:r>
            <a:r>
              <a:rPr lang="en-US" altLang="ko-KR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,</a:t>
            </a:r>
            <a:r>
              <a:rPr lang="ko-KR" altLang="en-US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굴림" panose="020B0600000101010101" pitchFamily="50" charset="-127"/>
              </a:rPr>
              <a:t> </a:t>
            </a:r>
            <a:r>
              <a:rPr lang="en-US" altLang="ko-KR" sz="2400" b="1" kern="0" dirty="0">
                <a:solidFill>
                  <a:srgbClr val="000000"/>
                </a:solidFill>
                <a:latin typeface="Bwgrkn" panose="00000400000000000000" pitchFamily="2" charset="0"/>
                <a:ea typeface="굴림" panose="020B0600000101010101" pitchFamily="50" charset="-127"/>
              </a:rPr>
              <a:t>o` </a:t>
            </a:r>
            <a:r>
              <a:rPr lang="en-US" altLang="ko-KR" sz="2400" b="1" kern="0" dirty="0" err="1">
                <a:solidFill>
                  <a:srgbClr val="000000"/>
                </a:solidFill>
                <a:latin typeface="Bwgrkn" panose="00000400000000000000" pitchFamily="2" charset="0"/>
                <a:ea typeface="굴림" panose="020B0600000101010101" pitchFamily="50" charset="-127"/>
              </a:rPr>
              <a:t>path,r</a:t>
            </a:r>
            <a:r>
              <a:rPr lang="en-US" altLang="ko-KR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)</a:t>
            </a:r>
            <a:r>
              <a:rPr lang="ko-KR" altLang="en-US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라고 외칩니다</a:t>
            </a:r>
            <a:r>
              <a:rPr lang="en-US" altLang="ko-KR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"(</a:t>
            </a:r>
            <a:r>
              <a:rPr lang="ko-KR" altLang="en-US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갈라 </a:t>
            </a:r>
            <a:r>
              <a:rPr lang="en-US" altLang="ko-KR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4,6).</a:t>
            </a:r>
          </a:p>
          <a:p>
            <a:pPr marL="716280" marR="383540" algn="just" fontAlgn="base">
              <a:lnSpc>
                <a:spcPct val="180000"/>
              </a:lnSpc>
              <a:tabLst>
                <a:tab pos="346710" algn="l"/>
              </a:tabLst>
            </a:pPr>
            <a:endParaRPr lang="ko-KR" altLang="en-US" sz="2400" b="1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marL="716280" marR="383540" algn="just" fontAlgn="base">
              <a:lnSpc>
                <a:spcPct val="180000"/>
              </a:lnSpc>
              <a:tabLst>
                <a:tab pos="346710" algn="l"/>
              </a:tabLst>
            </a:pPr>
            <a:r>
              <a:rPr lang="en-US" altLang="ko-KR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"</a:t>
            </a:r>
            <a:r>
              <a:rPr lang="ko-KR" altLang="en-US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여러분은 또다시 불안에 떠는 노예의 영을 받은 것이 아니라 아들의 신분을 주시는 영을 받았기 때문이며</a:t>
            </a:r>
            <a:r>
              <a:rPr lang="en-US" altLang="ko-KR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, </a:t>
            </a:r>
            <a:r>
              <a:rPr lang="ko-KR" altLang="en-US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이 영 안에서 우리는 ‘아빠</a:t>
            </a:r>
            <a:r>
              <a:rPr lang="en-US" altLang="ko-KR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, </a:t>
            </a:r>
            <a:r>
              <a:rPr lang="ko-KR" altLang="en-US" sz="2400" b="1" kern="0" dirty="0" err="1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파테르</a:t>
            </a:r>
            <a:r>
              <a:rPr lang="en-US" altLang="ko-KR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!(</a:t>
            </a:r>
            <a:r>
              <a:rPr lang="en-US" altLang="ko-KR" sz="2400" b="1" kern="0" dirty="0" err="1">
                <a:solidFill>
                  <a:srgbClr val="000000"/>
                </a:solidFill>
                <a:latin typeface="Bwhebb" panose="02000400000000000000" pitchFamily="2" charset="0"/>
                <a:ea typeface="굴림" panose="020B0600000101010101" pitchFamily="50" charset="-127"/>
              </a:rPr>
              <a:t>aB'a</a:t>
            </a:r>
            <a:r>
              <a:rPr lang="en-US" altLang="ko-KR" sz="2400" b="1" kern="0" dirty="0">
                <a:solidFill>
                  <a:srgbClr val="000000"/>
                </a:solidFill>
                <a:latin typeface="Bwhebb" panose="02000400000000000000" pitchFamily="2" charset="0"/>
                <a:ea typeface="굴림" panose="020B0600000101010101" pitchFamily="50" charset="-127"/>
              </a:rPr>
              <a:t>''</a:t>
            </a:r>
            <a:r>
              <a:rPr lang="en-US" altLang="ko-KR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,</a:t>
            </a:r>
            <a:r>
              <a:rPr lang="ko-KR" altLang="en-US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굴림" panose="020B0600000101010101" pitchFamily="50" charset="-127"/>
              </a:rPr>
              <a:t> </a:t>
            </a:r>
            <a:r>
              <a:rPr lang="en-US" altLang="ko-KR" sz="2400" b="1" kern="0" dirty="0">
                <a:solidFill>
                  <a:srgbClr val="000000"/>
                </a:solidFill>
                <a:latin typeface="Bwgrkn" panose="00000400000000000000" pitchFamily="2" charset="0"/>
                <a:ea typeface="굴림" panose="020B0600000101010101" pitchFamily="50" charset="-127"/>
              </a:rPr>
              <a:t>o` </a:t>
            </a:r>
            <a:r>
              <a:rPr lang="en-US" altLang="ko-KR" sz="2400" b="1" kern="0" dirty="0" err="1">
                <a:solidFill>
                  <a:srgbClr val="000000"/>
                </a:solidFill>
                <a:latin typeface="Bwgrkn" panose="00000400000000000000" pitchFamily="2" charset="0"/>
                <a:ea typeface="굴림" panose="020B0600000101010101" pitchFamily="50" charset="-127"/>
              </a:rPr>
              <a:t>path,r</a:t>
            </a:r>
            <a:r>
              <a:rPr lang="en-US" altLang="ko-KR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) </a:t>
            </a:r>
            <a:r>
              <a:rPr lang="ko-KR" altLang="en-US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하고 외치는 것입니다</a:t>
            </a:r>
            <a:r>
              <a:rPr lang="en-US" altLang="ko-KR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(</a:t>
            </a:r>
            <a:r>
              <a:rPr lang="ko-KR" altLang="en-US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로마 </a:t>
            </a:r>
            <a:r>
              <a:rPr lang="en-US" altLang="ko-KR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8,15).</a:t>
            </a:r>
            <a:endParaRPr lang="ko-KR" altLang="en-US" sz="2400" b="1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476422950"/>
      </p:ext>
    </p:extLst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9CFDA3D6-8FF9-4268-9969-A37319172FC0}"/>
              </a:ext>
            </a:extLst>
          </p:cNvPr>
          <p:cNvSpPr/>
          <p:nvPr/>
        </p:nvSpPr>
        <p:spPr>
          <a:xfrm>
            <a:off x="730927" y="947603"/>
            <a:ext cx="10472691" cy="4628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98500" marR="383540" algn="just" fontAlgn="base">
              <a:lnSpc>
                <a:spcPct val="180000"/>
              </a:lnSpc>
              <a:tabLst>
                <a:tab pos="345440" algn="l"/>
              </a:tabLst>
            </a:pP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“우리 삶에 있어서 최대의 전환점은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, 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우리 자신이 하느님을 사랑한다는 것을 깨달을 때 오는 것이 아니다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 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하느님이 당신 자녀인 우리를 무조건 사랑하신다는 사실을 깨닫고 온전히 받아들일 때 오는 것이다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 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그리고 그분의 무조건적인 사랑은 </a:t>
            </a:r>
            <a:r>
              <a:rPr lang="ko-KR" altLang="en-US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우리로부터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‘</a:t>
            </a:r>
            <a:r>
              <a:rPr lang="ko-KR" altLang="en-US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아빠’라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불리기를 원하신다는 점에서 다 드러나 있다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.”(</a:t>
            </a:r>
            <a:r>
              <a:rPr lang="ko-KR" altLang="en-US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드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멜로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) </a:t>
            </a:r>
            <a:endParaRPr lang="ko-KR" altLang="en-US" sz="2800" b="1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28191209"/>
      </p:ext>
    </p:extLst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2396620C-0C40-4D3D-BD3A-66EBB6B6E9E9}"/>
              </a:ext>
            </a:extLst>
          </p:cNvPr>
          <p:cNvSpPr/>
          <p:nvPr/>
        </p:nvSpPr>
        <p:spPr>
          <a:xfrm>
            <a:off x="1037207" y="975070"/>
            <a:ext cx="9944470" cy="46320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98500" marR="383540" algn="just" fontAlgn="base">
              <a:lnSpc>
                <a:spcPct val="180000"/>
              </a:lnSpc>
              <a:tabLst>
                <a:tab pos="346710" algn="l"/>
              </a:tabLst>
            </a:pPr>
            <a:r>
              <a:rPr lang="ko-KR" altLang="en-US" sz="24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“모세가 광야에서 뱀을 들어 올린 것처럼</a:t>
            </a:r>
            <a:r>
              <a:rPr lang="en-US" altLang="ko-KR" sz="24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, </a:t>
            </a:r>
            <a:r>
              <a:rPr lang="ko-KR" altLang="en-US" sz="24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사람의 아들도 들어 올려져야 한다</a:t>
            </a:r>
            <a:r>
              <a:rPr lang="en-US" altLang="ko-KR" sz="24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 </a:t>
            </a:r>
            <a:r>
              <a:rPr lang="ko-KR" altLang="en-US" sz="24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믿는 사람은 누구나 사람의 아들 안에서 영원한 생명을 얻게 하려는 것이다</a:t>
            </a:r>
            <a:r>
              <a:rPr lang="en-US" altLang="ko-KR" sz="24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.”(3,14-15) </a:t>
            </a:r>
          </a:p>
          <a:p>
            <a:pPr marL="698500" marR="383540" algn="just" fontAlgn="base">
              <a:lnSpc>
                <a:spcPct val="180000"/>
              </a:lnSpc>
              <a:tabLst>
                <a:tab pos="346710" algn="l"/>
              </a:tabLst>
            </a:pPr>
            <a:endParaRPr lang="ko-KR" altLang="en-US" sz="2400" kern="0" dirty="0">
              <a:solidFill>
                <a:srgbClr val="000000"/>
              </a:solidFill>
              <a:latin typeface="궁서" panose="02030600000101010101" pitchFamily="18" charset="-127"/>
              <a:ea typeface="궁서" panose="02030600000101010101" pitchFamily="18" charset="-127"/>
            </a:endParaRPr>
          </a:p>
          <a:p>
            <a:pPr marL="698500" marR="383540" algn="just" fontAlgn="base">
              <a:lnSpc>
                <a:spcPct val="180000"/>
              </a:lnSpc>
              <a:tabLst>
                <a:tab pos="346710" algn="l"/>
              </a:tabLst>
            </a:pPr>
            <a:r>
              <a:rPr lang="ko-KR" altLang="en-US" sz="24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“나는 양들이 생명을 얻고 또 얻어 넘치게 하려고 왔다</a:t>
            </a:r>
            <a:r>
              <a:rPr lang="en-US" altLang="ko-KR" sz="24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 </a:t>
            </a:r>
            <a:r>
              <a:rPr lang="ko-KR" altLang="en-US" sz="24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나는 착한 목자다</a:t>
            </a:r>
            <a:r>
              <a:rPr lang="en-US" altLang="ko-KR" sz="24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 </a:t>
            </a:r>
            <a:r>
              <a:rPr lang="ko-KR" altLang="en-US" sz="24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착한 목자는 양들을 위하여 자기 목숨을 내놓는다</a:t>
            </a:r>
            <a:r>
              <a:rPr lang="en-US" altLang="ko-KR" sz="24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.”(10,10-11)</a:t>
            </a:r>
            <a:endParaRPr lang="ko-KR" altLang="en-US" sz="2400" kern="0" spc="0" dirty="0">
              <a:solidFill>
                <a:srgbClr val="000000"/>
              </a:solidFill>
              <a:effectLst/>
              <a:latin typeface="궁서" panose="02030600000101010101" pitchFamily="18" charset="-127"/>
              <a:ea typeface="궁서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28526219"/>
      </p:ext>
    </p:extLst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186A7AA6-8CBB-4B52-9285-C0735407EF09}"/>
              </a:ext>
            </a:extLst>
          </p:cNvPr>
          <p:cNvSpPr/>
          <p:nvPr/>
        </p:nvSpPr>
        <p:spPr>
          <a:xfrm>
            <a:off x="3048000" y="2971375"/>
            <a:ext cx="5803037" cy="1423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60000"/>
              </a:lnSpc>
              <a:tabLst>
                <a:tab pos="533400" algn="l"/>
              </a:tabLst>
            </a:pP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“나는 양들이 생명을 얻고 또 얻어 넘치게 하려고 왔다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.”(10,10) </a:t>
            </a:r>
            <a:endParaRPr lang="ko-KR" altLang="en-US" sz="2800" b="1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64129533"/>
      </p:ext>
    </p:extLst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AD6B8D46-E694-4741-B8F2-C605267AC599}"/>
              </a:ext>
            </a:extLst>
          </p:cNvPr>
          <p:cNvSpPr/>
          <p:nvPr/>
        </p:nvSpPr>
        <p:spPr>
          <a:xfrm>
            <a:off x="3725800" y="3192141"/>
            <a:ext cx="4740400" cy="6856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fontAlgn="base">
              <a:lnSpc>
                <a:spcPct val="160000"/>
              </a:lnSpc>
              <a:tabLst>
                <a:tab pos="533400" algn="l"/>
              </a:tabLst>
            </a:pP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“하느님 나라에 들어간다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.”(X)</a:t>
            </a:r>
            <a:endParaRPr lang="ko-KR" altLang="en-US" sz="2800" b="1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91637825"/>
      </p:ext>
    </p:extLst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299A355F-ECDA-4F12-A1A8-43EB812049A6}"/>
              </a:ext>
            </a:extLst>
          </p:cNvPr>
          <p:cNvSpPr/>
          <p:nvPr/>
        </p:nvSpPr>
        <p:spPr>
          <a:xfrm>
            <a:off x="1645327" y="1791331"/>
            <a:ext cx="8395317" cy="27512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01040" marR="383540" algn="just" fontAlgn="base">
              <a:lnSpc>
                <a:spcPct val="160000"/>
              </a:lnSpc>
              <a:tabLst>
                <a:tab pos="533400" algn="l"/>
              </a:tabLst>
            </a:pP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“아드님을 믿는 이는 </a:t>
            </a:r>
            <a:r>
              <a:rPr lang="ko-KR" altLang="en-US" sz="2800" b="1" u="sng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궁서" panose="02030600000101010101" pitchFamily="18" charset="-127"/>
                <a:ea typeface="궁서" panose="02030600000101010101" pitchFamily="18" charset="-127"/>
              </a:rPr>
              <a:t>영원한 생명</a:t>
            </a: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을 얻는다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 </a:t>
            </a: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그러나 아드님께 순종하지 않는 자는 </a:t>
            </a:r>
            <a:r>
              <a:rPr lang="ko-KR" altLang="en-US" sz="2800" b="1" u="sng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궁서" panose="02030600000101010101" pitchFamily="18" charset="-127"/>
                <a:ea typeface="궁서" panose="02030600000101010101" pitchFamily="18" charset="-127"/>
              </a:rPr>
              <a:t>생명</a:t>
            </a: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을 보지 못할 뿐만 아니라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, </a:t>
            </a: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하느님의 진노가 그 사람 위에 머무르게 된다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.”(3,36)</a:t>
            </a:r>
            <a:endParaRPr lang="ko-KR" altLang="en-US" sz="2800" b="1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79462575"/>
      </p:ext>
    </p:extLst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7414380F-C73B-4D18-9E8E-FD5939BBCE25}"/>
              </a:ext>
            </a:extLst>
          </p:cNvPr>
          <p:cNvSpPr/>
          <p:nvPr/>
        </p:nvSpPr>
        <p:spPr>
          <a:xfrm>
            <a:off x="908480" y="1462709"/>
            <a:ext cx="10126463" cy="4117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98500" marR="383540" algn="just" fontAlgn="base">
              <a:lnSpc>
                <a:spcPct val="160000"/>
              </a:lnSpc>
              <a:tabLst>
                <a:tab pos="533400" algn="l"/>
              </a:tabLst>
            </a:pP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“하느님 아들의 이름을 믿는 여러분에게 이렇게 편지를 써 보내는 것은 여러분이 </a:t>
            </a:r>
            <a:r>
              <a:rPr lang="ko-KR" altLang="en-US" sz="2800" b="1" u="sng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궁서" panose="02030600000101010101" pitchFamily="18" charset="-127"/>
                <a:ea typeface="궁서" panose="02030600000101010101" pitchFamily="18" charset="-127"/>
              </a:rPr>
              <a:t>영원한 생명을 지니고 있다는 것을</a:t>
            </a: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 알게 하려는 것입니다”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(1</a:t>
            </a: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요한 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5,13) </a:t>
            </a:r>
          </a:p>
          <a:p>
            <a:pPr marL="698500" marR="383540" algn="just" fontAlgn="base">
              <a:lnSpc>
                <a:spcPct val="160000"/>
              </a:lnSpc>
              <a:tabLst>
                <a:tab pos="533400" algn="l"/>
              </a:tabLst>
            </a:pPr>
            <a:endParaRPr lang="en-US" altLang="ko-KR" sz="2800" b="1" kern="0" dirty="0">
              <a:solidFill>
                <a:srgbClr val="000000"/>
              </a:solidFill>
              <a:latin typeface="궁서" panose="02030600000101010101" pitchFamily="18" charset="-127"/>
              <a:ea typeface="궁서" panose="02030600000101010101" pitchFamily="18" charset="-127"/>
            </a:endParaRPr>
          </a:p>
          <a:p>
            <a:pPr marL="698500" marR="383540" algn="just" fontAlgn="base">
              <a:lnSpc>
                <a:spcPct val="160000"/>
              </a:lnSpc>
              <a:tabLst>
                <a:tab pos="533400" algn="l"/>
              </a:tabLst>
            </a:pP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“그분 안에 생명이 있었으니 그 생명은 사람들의 빛이었다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.”(1,4) </a:t>
            </a:r>
            <a:endParaRPr lang="ko-KR" altLang="en-US" sz="2800" b="1" kern="0" spc="0" dirty="0">
              <a:solidFill>
                <a:srgbClr val="000000"/>
              </a:solidFill>
              <a:effectLst/>
              <a:latin typeface="궁서" panose="02030600000101010101" pitchFamily="18" charset="-127"/>
              <a:ea typeface="궁서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1364836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949599" y="873311"/>
            <a:ext cx="9911688" cy="8413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fontAlgn="base">
              <a:lnSpc>
                <a:spcPct val="180000"/>
              </a:lnSpc>
            </a:pPr>
            <a:r>
              <a:rPr lang="ko-KR" altLang="en-US" sz="32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우리의 청원기도가 응답 받기 위해서는 전제조건이 있다</a:t>
            </a:r>
            <a:endParaRPr lang="ko-KR" altLang="en-US" sz="3200" b="1" kern="0" spc="0" dirty="0">
              <a:solidFill>
                <a:srgbClr val="000000"/>
              </a:solidFill>
              <a:effectLst/>
              <a:latin typeface="바탕" panose="02030600000101010101" pitchFamily="18" charset="-127"/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2729469" y="2375252"/>
            <a:ext cx="5729454" cy="7476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fontAlgn="base">
              <a:lnSpc>
                <a:spcPct val="180000"/>
              </a:lnSpc>
            </a:pP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〇 하늘나라 건설과 관련된 청이어야</a:t>
            </a:r>
            <a:endParaRPr lang="ko-KR" altLang="en-US" sz="2800" b="1" kern="0" spc="0" dirty="0">
              <a:solidFill>
                <a:srgbClr val="000000"/>
              </a:solidFill>
              <a:effectLst/>
              <a:latin typeface="바탕" panose="02030600000101010101" pitchFamily="18" charset="-127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1888272" y="3783513"/>
            <a:ext cx="8973015" cy="24191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16280" marR="383540" algn="just" fontAlgn="base">
              <a:lnSpc>
                <a:spcPct val="180000"/>
              </a:lnSpc>
            </a:pPr>
            <a:r>
              <a:rPr lang="ko-KR" altLang="en-US" sz="28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“내가 진실로 진실로 너희에게 말한다</a:t>
            </a:r>
            <a:r>
              <a:rPr lang="en-US" altLang="ko-KR" sz="28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 </a:t>
            </a:r>
            <a:r>
              <a:rPr lang="ko-KR" altLang="en-US" sz="28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나를    믿는 사람은 내가 하는 일을 할 뿐만 아니라</a:t>
            </a:r>
            <a:r>
              <a:rPr lang="en-US" altLang="ko-KR" sz="28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,   </a:t>
            </a:r>
            <a:r>
              <a:rPr lang="ko-KR" altLang="en-US" sz="28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그보다 더 큰 일도 하게 될 것이다</a:t>
            </a:r>
            <a:r>
              <a:rPr lang="en-US" altLang="ko-KR" sz="28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.”(14,12)</a:t>
            </a:r>
            <a:endParaRPr lang="ko-KR" altLang="en-US" sz="2800" kern="0" spc="0" dirty="0">
              <a:solidFill>
                <a:srgbClr val="000000"/>
              </a:solidFill>
              <a:effectLst/>
              <a:latin typeface="궁서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519564670"/>
      </p:ext>
    </p:extLst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37D727E6-75FB-4DD9-899E-857E22C7E971}"/>
              </a:ext>
            </a:extLst>
          </p:cNvPr>
          <p:cNvSpPr/>
          <p:nvPr/>
        </p:nvSpPr>
        <p:spPr>
          <a:xfrm>
            <a:off x="1343487" y="470498"/>
            <a:ext cx="10224116" cy="59170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79500" algn="just" fontAlgn="base">
              <a:lnSpc>
                <a:spcPct val="160000"/>
              </a:lnSpc>
              <a:tabLst>
                <a:tab pos="533400" algn="l"/>
              </a:tabLst>
            </a:pPr>
            <a:r>
              <a:rPr lang="ko-KR" altLang="en-US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천국이 이 땅에 있는 것처럼 살아라</a:t>
            </a:r>
            <a:r>
              <a:rPr lang="en-US" altLang="ko-KR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.</a:t>
            </a:r>
            <a:endParaRPr lang="ko-KR" altLang="en-US" sz="2400" b="1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marL="1079500" algn="just" fontAlgn="base">
              <a:lnSpc>
                <a:spcPct val="160000"/>
              </a:lnSpc>
              <a:tabLst>
                <a:tab pos="533400" algn="l"/>
              </a:tabLst>
            </a:pPr>
            <a:r>
              <a:rPr lang="ko-KR" altLang="en-US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아무도 바라다보지 않는 것처럼 춤추라</a:t>
            </a:r>
            <a:r>
              <a:rPr lang="en-US" altLang="ko-KR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.</a:t>
            </a:r>
            <a:endParaRPr lang="ko-KR" altLang="en-US" sz="2400" b="1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marL="1079500" algn="just" fontAlgn="base">
              <a:lnSpc>
                <a:spcPct val="160000"/>
              </a:lnSpc>
              <a:tabLst>
                <a:tab pos="533400" algn="l"/>
              </a:tabLst>
            </a:pPr>
            <a:r>
              <a:rPr lang="ko-KR" altLang="en-US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아무도 듣고 있지 않는 것처럼 노래하라</a:t>
            </a:r>
            <a:r>
              <a:rPr lang="en-US" altLang="ko-KR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.</a:t>
            </a:r>
            <a:endParaRPr lang="ko-KR" altLang="en-US" sz="2400" b="1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marL="1079500" algn="just" fontAlgn="base">
              <a:lnSpc>
                <a:spcPct val="160000"/>
              </a:lnSpc>
              <a:tabLst>
                <a:tab pos="533400" algn="l"/>
              </a:tabLst>
            </a:pPr>
            <a:r>
              <a:rPr lang="ko-KR" altLang="en-US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한 번도 상처받지 않은 것처럼 사랑하라</a:t>
            </a:r>
            <a:r>
              <a:rPr lang="en-US" altLang="ko-KR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.</a:t>
            </a:r>
            <a:endParaRPr lang="ko-KR" altLang="en-US" sz="2400" b="1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marL="1079500" algn="just" fontAlgn="base">
              <a:lnSpc>
                <a:spcPct val="160000"/>
              </a:lnSpc>
              <a:tabLst>
                <a:tab pos="533400" algn="l"/>
              </a:tabLst>
            </a:pPr>
            <a:r>
              <a:rPr lang="ko-KR" altLang="en-US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천국이 이 땅에 있는 것처럼 살아라</a:t>
            </a:r>
            <a:r>
              <a:rPr lang="en-US" altLang="ko-KR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.</a:t>
            </a:r>
            <a:endParaRPr lang="ko-KR" altLang="en-US" sz="2400" b="1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marL="1079500" algn="just" fontAlgn="base">
              <a:lnSpc>
                <a:spcPct val="160000"/>
              </a:lnSpc>
              <a:tabLst>
                <a:tab pos="533400" algn="l"/>
              </a:tabLst>
            </a:pPr>
            <a:r>
              <a:rPr lang="en-US" altLang="ko-KR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_</a:t>
            </a:r>
            <a:r>
              <a:rPr lang="ko-KR" altLang="en-US" sz="2400" b="1" kern="0" dirty="0" err="1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알프레드</a:t>
            </a:r>
            <a:r>
              <a:rPr lang="ko-KR" altLang="en-US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 디 </a:t>
            </a:r>
            <a:r>
              <a:rPr lang="ko-KR" altLang="en-US" sz="2400" b="1" kern="0" dirty="0" err="1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소우자</a:t>
            </a:r>
            <a:r>
              <a:rPr lang="ko-KR" altLang="en-US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 신부</a:t>
            </a:r>
            <a:endParaRPr lang="en-US" altLang="ko-KR" sz="2400" b="1" kern="0" dirty="0">
              <a:solidFill>
                <a:srgbClr val="000000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  <a:p>
            <a:pPr marL="1422400" indent="-342900" algn="just" fontAlgn="base">
              <a:lnSpc>
                <a:spcPct val="160000"/>
              </a:lnSpc>
              <a:buFontTx/>
              <a:buChar char="-"/>
              <a:tabLst>
                <a:tab pos="533400" algn="l"/>
              </a:tabLst>
            </a:pPr>
            <a:endParaRPr lang="ko-KR" altLang="en-US" sz="2400" b="1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marL="1079500" algn="just" fontAlgn="base">
              <a:lnSpc>
                <a:spcPct val="160000"/>
              </a:lnSpc>
            </a:pPr>
            <a:r>
              <a:rPr lang="ko-KR" altLang="en-US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지상에서 천국을 찾지 못한 자는</a:t>
            </a:r>
            <a:endParaRPr lang="ko-KR" altLang="en-US" sz="2400" b="1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marL="1079500" algn="just" fontAlgn="base">
              <a:lnSpc>
                <a:spcPct val="160000"/>
              </a:lnSpc>
            </a:pPr>
            <a:r>
              <a:rPr lang="ko-KR" altLang="en-US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하늘에서도 천국을 찾지 못 할 것이다</a:t>
            </a:r>
            <a:r>
              <a:rPr lang="en-US" altLang="ko-KR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.</a:t>
            </a:r>
            <a:endParaRPr lang="ko-KR" altLang="en-US" sz="2400" b="1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marL="1079500" algn="just" fontAlgn="base">
              <a:lnSpc>
                <a:spcPct val="160000"/>
              </a:lnSpc>
            </a:pPr>
            <a:r>
              <a:rPr lang="en-US" altLang="ko-KR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_</a:t>
            </a:r>
            <a:r>
              <a:rPr lang="ko-KR" altLang="en-US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에밀리 </a:t>
            </a:r>
            <a:r>
              <a:rPr lang="ko-KR" altLang="en-US" sz="2400" b="1" kern="0" dirty="0" err="1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디킨슨</a:t>
            </a:r>
            <a:endParaRPr lang="ko-KR" altLang="en-US" sz="2400" b="1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64467966"/>
      </p:ext>
    </p:extLst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야훼에 대한 이미지 검색결과">
            <a:extLst>
              <a:ext uri="{FF2B5EF4-FFF2-40B4-BE49-F238E27FC236}">
                <a16:creationId xmlns:a16="http://schemas.microsoft.com/office/drawing/2014/main" id="{9E86F1BF-2222-4C8E-915F-C88A6E220A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9371" y="1676584"/>
            <a:ext cx="6498918" cy="3206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7044330"/>
      </p:ext>
    </p:extLst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054E1727-BFB0-42F7-933A-A2522FE781F1}"/>
              </a:ext>
            </a:extLst>
          </p:cNvPr>
          <p:cNvSpPr/>
          <p:nvPr/>
        </p:nvSpPr>
        <p:spPr>
          <a:xfrm>
            <a:off x="3048000" y="2922067"/>
            <a:ext cx="5980590" cy="23014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80000"/>
              </a:lnSpc>
              <a:tabLst>
                <a:tab pos="346710" algn="l"/>
              </a:tabLst>
            </a:pP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예수님이 드러내신 아버지의 이름은 아버지 하느님의 본성 성품을 가리킨다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 </a:t>
            </a:r>
            <a:endParaRPr lang="ko-KR" altLang="en-US" sz="2800" b="1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53723635"/>
      </p:ext>
    </p:extLst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6F154890-259B-4C21-8F20-D57C82DC27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"/>
            <a:ext cx="24450386" cy="524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2049" name="_x593361568" descr="EMB0000512006a3">
            <a:extLst>
              <a:ext uri="{FF2B5EF4-FFF2-40B4-BE49-F238E27FC236}">
                <a16:creationId xmlns:a16="http://schemas.microsoft.com/office/drawing/2014/main" id="{AF84B8E9-24E5-4EDF-9521-B325DAE274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983" y="-444890"/>
            <a:ext cx="10830757" cy="7478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6817870"/>
      </p:ext>
    </p:extLst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155276" y="621558"/>
            <a:ext cx="11921706" cy="48567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80000"/>
              </a:lnSpc>
              <a:tabLst>
                <a:tab pos="346710" algn="l"/>
              </a:tabLst>
            </a:pPr>
            <a:r>
              <a:rPr lang="en-US" altLang="ko-KR" sz="2800" b="1" kern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	    </a:t>
            </a:r>
            <a:r>
              <a:rPr lang="ko-KR" altLang="en-US" sz="3200" b="1" kern="0">
                <a:solidFill>
                  <a:srgbClr val="000000"/>
                </a:solidFill>
                <a:latin typeface="+mj-ea"/>
                <a:ea typeface="+mj-ea"/>
              </a:rPr>
              <a:t>예수님이 </a:t>
            </a:r>
            <a:r>
              <a:rPr lang="ko-KR" altLang="en-US" sz="3200" b="1" kern="0" dirty="0">
                <a:solidFill>
                  <a:srgbClr val="000000"/>
                </a:solidFill>
                <a:latin typeface="+mj-ea"/>
                <a:ea typeface="+mj-ea"/>
              </a:rPr>
              <a:t>드린 중재기도의 내용들</a:t>
            </a:r>
            <a:r>
              <a:rPr lang="en-US" altLang="ko-KR" sz="3200" b="1" kern="0" dirty="0">
                <a:solidFill>
                  <a:srgbClr val="000000"/>
                </a:solidFill>
                <a:latin typeface="+mj-ea"/>
                <a:ea typeface="+mj-ea"/>
              </a:rPr>
              <a:t>:</a:t>
            </a:r>
            <a:endParaRPr lang="ko-KR" altLang="en-US" sz="3200" kern="0" dirty="0">
              <a:solidFill>
                <a:srgbClr val="000000"/>
              </a:solidFill>
              <a:latin typeface="+mj-ea"/>
              <a:ea typeface="+mj-ea"/>
            </a:endParaRPr>
          </a:p>
          <a:p>
            <a:pPr marL="1346200" indent="-457200" algn="just" fontAlgn="base">
              <a:lnSpc>
                <a:spcPct val="180000"/>
              </a:lnSpc>
              <a:buFont typeface="Arial" panose="020B0604020202020204" pitchFamily="34" charset="0"/>
              <a:buChar char="•"/>
              <a:tabLst>
                <a:tab pos="346710" algn="l"/>
              </a:tabLst>
            </a:pP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아버지의 이름으로 제자들을 지켜달라는 것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(11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절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)</a:t>
            </a:r>
            <a:endParaRPr lang="ko-KR" altLang="en-US" sz="28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marL="1346200" indent="-457200" algn="just" fontAlgn="base">
              <a:lnSpc>
                <a:spcPct val="180000"/>
              </a:lnSpc>
              <a:buFont typeface="Arial" panose="020B0604020202020204" pitchFamily="34" charset="0"/>
              <a:buChar char="•"/>
              <a:tabLst>
                <a:tab pos="346710" algn="l"/>
              </a:tabLst>
            </a:pP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그들이 서로 하나가 될 수 있게 해달라는 것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(11, 21, 22, 23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절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)</a:t>
            </a:r>
            <a:endParaRPr lang="ko-KR" altLang="en-US" sz="28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marL="1346200" indent="-457200" algn="just" fontAlgn="base">
              <a:lnSpc>
                <a:spcPct val="180000"/>
              </a:lnSpc>
              <a:buFont typeface="Arial" panose="020B0604020202020204" pitchFamily="34" charset="0"/>
              <a:buChar char="•"/>
              <a:tabLst>
                <a:tab pos="346710" algn="l"/>
              </a:tabLst>
            </a:pP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그들을 악에서 지켜달라는 것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(15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절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)</a:t>
            </a:r>
            <a:endParaRPr lang="ko-KR" altLang="en-US" sz="28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marL="1346200" indent="-457200" algn="just" fontAlgn="base">
              <a:lnSpc>
                <a:spcPct val="180000"/>
              </a:lnSpc>
              <a:buFont typeface="Arial" panose="020B0604020202020204" pitchFamily="34" charset="0"/>
              <a:buChar char="•"/>
              <a:tabLst>
                <a:tab pos="346710" algn="l"/>
              </a:tabLst>
            </a:pP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그들을 아버지의 말씀인 진리 안에서 거룩하게 해 달라는 것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(17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절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)</a:t>
            </a:r>
            <a:endParaRPr lang="ko-KR" altLang="en-US" sz="28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marL="1346200" indent="-457200" algn="just" fontAlgn="base">
              <a:lnSpc>
                <a:spcPct val="180000"/>
              </a:lnSpc>
              <a:buFont typeface="Arial" panose="020B0604020202020204" pitchFamily="34" charset="0"/>
              <a:buChar char="•"/>
              <a:tabLst>
                <a:tab pos="346710" algn="l"/>
              </a:tabLst>
            </a:pP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그들이 천국에서 예수님과 함께 할 수 있도록 해 달라는 것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(24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절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)</a:t>
            </a:r>
            <a:endParaRPr lang="ko-KR" altLang="en-US" sz="28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11518162"/>
      </p:ext>
    </p:extLst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2918603" y="1046810"/>
            <a:ext cx="6510068" cy="24191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80000"/>
              </a:lnSpc>
              <a:tabLst>
                <a:tab pos="346710" algn="l"/>
              </a:tabLst>
            </a:pP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제자들의 하나 됨은 새롭게 형성해야 될 하나 됨이 아니다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 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예수님이 사용하고    계신 동사는 현재형이다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 </a:t>
            </a:r>
            <a:endParaRPr lang="ko-KR" altLang="en-US" sz="28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1463878" y="4315354"/>
            <a:ext cx="8520281" cy="7350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fontAlgn="base">
              <a:lnSpc>
                <a:spcPct val="180000"/>
              </a:lnSpc>
              <a:tabLst>
                <a:tab pos="346710" algn="l"/>
              </a:tabLst>
            </a:pPr>
            <a:r>
              <a:rPr lang="ko-KR" altLang="en-US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“</a:t>
            </a: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이들도 우리처럼 계속해서 하나가 되게 해 주십시오</a:t>
            </a:r>
            <a:r>
              <a:rPr lang="ko-KR" altLang="en-US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”</a:t>
            </a:r>
            <a:endParaRPr lang="ko-KR" altLang="en-US" sz="12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48980711"/>
      </p:ext>
    </p:extLst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2487281" y="859630"/>
            <a:ext cx="7148423" cy="47459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80000"/>
              </a:lnSpc>
              <a:tabLst>
                <a:tab pos="346710" algn="l"/>
              </a:tabLst>
            </a:pP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제자들이 계속해서 하나로서 있게 해 달라는 예수님의 기도는 고별기도 안에서 총 네 번   언급된다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 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첫 제자들의 계속적인 일치를 위한 기도가 한 차례 있고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(11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절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), 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미래 제자들 곧   우리들의 계속적인 일치를 위한 기도가 세    차례 있다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(21, 22, 23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절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).</a:t>
            </a:r>
            <a:endParaRPr lang="ko-KR" altLang="en-US" sz="28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16969498"/>
      </p:ext>
    </p:extLst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2349259" y="1711911"/>
            <a:ext cx="6432431" cy="319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98500" marR="383540" algn="just" fontAlgn="base">
              <a:lnSpc>
                <a:spcPct val="180000"/>
              </a:lnSpc>
              <a:tabLst>
                <a:tab pos="345440" algn="l"/>
              </a:tabLst>
            </a:pPr>
            <a:r>
              <a:rPr lang="en-US" altLang="ko-KR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"</a:t>
            </a:r>
            <a:r>
              <a:rPr lang="ko-KR" altLang="en-US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모든 사람들이 너희를 칭찬하면 불행할 것이다</a:t>
            </a:r>
            <a:r>
              <a:rPr lang="en-US" altLang="ko-KR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. </a:t>
            </a:r>
            <a:r>
              <a:rPr lang="ko-KR" altLang="en-US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너희 조상들도  거짓 예언자들에게 그렇게 행하였다</a:t>
            </a:r>
            <a:r>
              <a:rPr lang="en-US" altLang="ko-KR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."(</a:t>
            </a:r>
            <a:r>
              <a:rPr lang="ko-KR" altLang="en-US" sz="2800" b="1" kern="0" dirty="0" err="1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루카</a:t>
            </a:r>
            <a:r>
              <a:rPr lang="ko-KR" altLang="en-US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 </a:t>
            </a:r>
            <a:r>
              <a:rPr lang="en-US" altLang="ko-KR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6,26)</a:t>
            </a:r>
            <a:endParaRPr lang="ko-KR" altLang="en-US" sz="28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200635773"/>
      </p:ext>
    </p:extLst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1132935" y="1978462"/>
            <a:ext cx="9365411" cy="15279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lnSpc>
                <a:spcPct val="180000"/>
              </a:lnSpc>
              <a:tabLst>
                <a:tab pos="345440" algn="l"/>
              </a:tabLst>
            </a:pPr>
            <a:r>
              <a:rPr lang="ko-KR" altLang="en-US" sz="2800" b="1" kern="0" dirty="0">
                <a:solidFill>
                  <a:srgbClr val="000000"/>
                </a:solidFill>
                <a:latin typeface="+mj-ea"/>
                <a:ea typeface="+mj-ea"/>
              </a:rPr>
              <a:t>세상과의 관계에서 </a:t>
            </a:r>
            <a:endParaRPr lang="en-US" altLang="ko-KR" sz="2800" b="1" kern="0" dirty="0">
              <a:solidFill>
                <a:srgbClr val="000000"/>
              </a:solidFill>
              <a:latin typeface="+mj-ea"/>
              <a:ea typeface="+mj-ea"/>
            </a:endParaRPr>
          </a:p>
          <a:p>
            <a:pPr algn="ctr" fontAlgn="base">
              <a:lnSpc>
                <a:spcPct val="180000"/>
              </a:lnSpc>
              <a:tabLst>
                <a:tab pos="345440" algn="l"/>
              </a:tabLst>
            </a:pPr>
            <a:r>
              <a:rPr lang="ko-KR" altLang="en-US" sz="2800" b="1" kern="0" dirty="0">
                <a:solidFill>
                  <a:srgbClr val="000000"/>
                </a:solidFill>
                <a:latin typeface="+mj-ea"/>
                <a:ea typeface="+mj-ea"/>
              </a:rPr>
              <a:t>우리가 어떤 대접을 받고 있는지 점검할 필요가 있다</a:t>
            </a:r>
            <a:r>
              <a:rPr lang="en-US" altLang="ko-KR" sz="2800" b="1" kern="0" dirty="0">
                <a:solidFill>
                  <a:srgbClr val="000000"/>
                </a:solidFill>
                <a:latin typeface="+mj-ea"/>
                <a:ea typeface="+mj-ea"/>
              </a:rPr>
              <a:t>.</a:t>
            </a:r>
            <a:endParaRPr lang="ko-KR" altLang="en-US" sz="2800" kern="0" spc="0" dirty="0">
              <a:solidFill>
                <a:srgbClr val="000000"/>
              </a:solidFill>
              <a:effectLst/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514288704"/>
      </p:ext>
    </p:extLst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2467601" y="2565422"/>
            <a:ext cx="7431001" cy="22862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13740" marR="383540" algn="just" fontAlgn="base">
              <a:lnSpc>
                <a:spcPct val="180000"/>
              </a:lnSpc>
            </a:pP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“</a:t>
            </a: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실상 그리스도 예수 안에서 경건하게 살려고 하는 </a:t>
            </a:r>
            <a:r>
              <a:rPr lang="ko-KR" altLang="en-US" sz="2800" b="1" u="sng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모든 이</a:t>
            </a: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는 박해를 당할 것입니다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.”(2</a:t>
            </a:r>
            <a:r>
              <a:rPr lang="ko-KR" altLang="en-US" sz="2800" b="1" kern="0" dirty="0" err="1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티모</a:t>
            </a: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 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3,12) </a:t>
            </a:r>
            <a:endParaRPr lang="ko-KR" altLang="en-US" sz="2800" kern="0" spc="0" dirty="0">
              <a:solidFill>
                <a:srgbClr val="000000"/>
              </a:solidFill>
              <a:effectLst/>
              <a:latin typeface="궁서" panose="02030600000101010101" pitchFamily="18" charset="-127"/>
              <a:ea typeface="궁서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6630511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1497979" y="1269750"/>
            <a:ext cx="8649629" cy="47459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80000"/>
              </a:lnSpc>
            </a:pP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〇 아버지 하느님의 영광과 관련된 청이어야</a:t>
            </a:r>
            <a:endParaRPr lang="en-US" altLang="ko-KR" sz="2800" b="1" kern="0" dirty="0">
              <a:solidFill>
                <a:srgbClr val="000000"/>
              </a:solidFill>
              <a:latin typeface="함초롬바탕" panose="02030604000101010101" pitchFamily="18" charset="-127"/>
              <a:ea typeface="함초롬바탕" panose="02030604000101010101" pitchFamily="18" charset="-127"/>
            </a:endParaRPr>
          </a:p>
          <a:p>
            <a:pPr algn="just" fontAlgn="base">
              <a:lnSpc>
                <a:spcPct val="180000"/>
              </a:lnSpc>
            </a:pPr>
            <a:endParaRPr lang="ko-KR" altLang="en-US" sz="2800" b="1" kern="0" dirty="0">
              <a:solidFill>
                <a:srgbClr val="000000"/>
              </a:solidFill>
              <a:latin typeface="바탕" panose="02030600000101010101" pitchFamily="18" charset="-127"/>
            </a:endParaRPr>
          </a:p>
          <a:p>
            <a:pPr marL="698500" marR="383540" algn="just" fontAlgn="base">
              <a:lnSpc>
                <a:spcPct val="180000"/>
              </a:lnSpc>
            </a:pPr>
            <a:r>
              <a:rPr lang="ko-KR" altLang="en-US" sz="28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“너희가 내 이름으로 청하는 것은 무엇이든지 내가 다 이루어 주겠다</a:t>
            </a:r>
            <a:r>
              <a:rPr lang="en-US" altLang="ko-KR" sz="28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 </a:t>
            </a:r>
            <a:r>
              <a:rPr lang="ko-KR" altLang="en-US" sz="28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그리하여 아버지께서 아들을 통하여 영광스럽게 되시도록 하겠다</a:t>
            </a:r>
            <a:r>
              <a:rPr lang="en-US" altLang="ko-KR" sz="28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.”(14,13-14) </a:t>
            </a:r>
            <a:endParaRPr lang="ko-KR" altLang="en-US" sz="2800" kern="0" spc="0" dirty="0">
              <a:solidFill>
                <a:srgbClr val="000000"/>
              </a:solidFill>
              <a:effectLst/>
              <a:latin typeface="궁서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68468833"/>
      </p:ext>
    </p:extLst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2047335" y="1029557"/>
            <a:ext cx="764875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80000"/>
              </a:lnSpc>
              <a:tabLst>
                <a:tab pos="346710" algn="l"/>
              </a:tabLst>
            </a:pP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     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“</a:t>
            </a:r>
            <a:r>
              <a:rPr lang="ko-KR" altLang="en-US" sz="32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어서 이 세상을 떠나게 해주십시오</a:t>
            </a:r>
            <a:r>
              <a:rPr lang="en-US" altLang="ko-KR" sz="32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!”</a:t>
            </a:r>
          </a:p>
          <a:p>
            <a:pPr algn="just" fontAlgn="base">
              <a:lnSpc>
                <a:spcPct val="180000"/>
              </a:lnSpc>
              <a:tabLst>
                <a:tab pos="346710" algn="l"/>
              </a:tabLst>
            </a:pPr>
            <a:endParaRPr lang="en-US" altLang="ko-KR" sz="3200" b="1" kern="0" dirty="0">
              <a:solidFill>
                <a:srgbClr val="000000"/>
              </a:solidFill>
              <a:latin typeface="함초롬바탕" panose="02030604000101010101" pitchFamily="18" charset="-127"/>
              <a:ea typeface="함초롬바탕" panose="02030604000101010101" pitchFamily="18" charset="-127"/>
            </a:endParaRPr>
          </a:p>
          <a:p>
            <a:pPr algn="just" fontAlgn="base">
              <a:lnSpc>
                <a:spcPct val="180000"/>
              </a:lnSpc>
              <a:tabLst>
                <a:tab pos="346710" algn="l"/>
              </a:tabLst>
            </a:pP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모세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, </a:t>
            </a:r>
            <a:r>
              <a:rPr lang="ko-KR" altLang="en-US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엘리야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, 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요나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, </a:t>
            </a:r>
            <a:r>
              <a:rPr lang="ko-KR" altLang="en-US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예레미야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, </a:t>
            </a:r>
            <a:r>
              <a:rPr lang="ko-KR" altLang="en-US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욥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, </a:t>
            </a:r>
            <a:r>
              <a:rPr lang="ko-KR" altLang="en-US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토비트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, 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사라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, 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시편에 나오는 수많은 저자들</a:t>
            </a:r>
            <a:endParaRPr lang="ko-KR" altLang="en-US" sz="28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008664787"/>
      </p:ext>
    </p:extLst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2183711" y="1200464"/>
            <a:ext cx="7824578" cy="19159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lnSpc>
                <a:spcPct val="180000"/>
              </a:lnSpc>
              <a:tabLst>
                <a:tab pos="346710" algn="l"/>
              </a:tabLst>
            </a:pPr>
            <a:r>
              <a:rPr lang="en-US" altLang="ko-KR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</a:t>
            </a:r>
            <a:r>
              <a:rPr lang="ko-KR" altLang="en-US" sz="36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세상에 살면서 세상에 속하지 않으려면</a:t>
            </a:r>
            <a:endParaRPr lang="en-US" altLang="ko-KR" sz="3600" b="1" kern="0" dirty="0">
              <a:solidFill>
                <a:srgbClr val="000000"/>
              </a:solidFill>
              <a:latin typeface="함초롬바탕" panose="02030604000101010101" pitchFamily="18" charset="-127"/>
              <a:ea typeface="함초롬바탕" panose="02030604000101010101" pitchFamily="18" charset="-127"/>
            </a:endParaRPr>
          </a:p>
          <a:p>
            <a:pPr algn="ctr" fontAlgn="base">
              <a:lnSpc>
                <a:spcPct val="180000"/>
              </a:lnSpc>
              <a:tabLst>
                <a:tab pos="346710" algn="l"/>
              </a:tabLst>
            </a:pPr>
            <a:r>
              <a:rPr lang="en-US" altLang="ko-KR" sz="36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‘</a:t>
            </a:r>
            <a:r>
              <a:rPr lang="ko-KR" altLang="en-US" sz="3600" b="1" kern="0" dirty="0" err="1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왕따</a:t>
            </a:r>
            <a:r>
              <a:rPr lang="ko-KR" altLang="en-US" sz="36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’가 되어야</a:t>
            </a:r>
            <a:endParaRPr lang="ko-KR" altLang="en-US" sz="3600" kern="0" spc="0" dirty="0">
              <a:solidFill>
                <a:srgbClr val="000000"/>
              </a:solidFill>
              <a:effectLst/>
              <a:latin typeface="궁서" panose="02030600000101010101" pitchFamily="18" charset="-127"/>
              <a:ea typeface="궁서" panose="02030600000101010101" pitchFamily="18" charset="-127"/>
            </a:endParaRP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12106319-D052-4293-8DC2-3B3B3F44BAAB}"/>
              </a:ext>
            </a:extLst>
          </p:cNvPr>
          <p:cNvSpPr/>
          <p:nvPr/>
        </p:nvSpPr>
        <p:spPr>
          <a:xfrm>
            <a:off x="4001763" y="4813266"/>
            <a:ext cx="6096000" cy="84427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fontAlgn="base">
              <a:lnSpc>
                <a:spcPct val="180000"/>
              </a:lnSpc>
              <a:tabLst>
                <a:tab pos="346710" algn="l"/>
              </a:tabLst>
            </a:pPr>
            <a:r>
              <a:rPr lang="ko-KR" altLang="en-US" sz="3200" b="1" kern="0" dirty="0" err="1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왕따</a:t>
            </a:r>
            <a:r>
              <a:rPr lang="ko-KR" altLang="en-US" sz="32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 </a:t>
            </a:r>
            <a:r>
              <a:rPr lang="en-US" altLang="ko-KR" sz="32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= </a:t>
            </a:r>
            <a:r>
              <a:rPr lang="ko-KR" altLang="en-US" sz="32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왕을 따르는 사람</a:t>
            </a:r>
            <a:endParaRPr lang="ko-KR" altLang="en-US" sz="3200" kern="0" spc="0" dirty="0">
              <a:solidFill>
                <a:srgbClr val="000000"/>
              </a:solidFill>
              <a:effectLst/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158622549"/>
      </p:ext>
    </p:extLst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1797505" y="1276121"/>
            <a:ext cx="8820188" cy="40590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80000"/>
              </a:lnSpc>
              <a:tabLst>
                <a:tab pos="346710" algn="l"/>
              </a:tabLst>
            </a:pPr>
            <a:r>
              <a:rPr lang="ko-KR" altLang="en-US" sz="36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세상 안에서 세상을 거슬러 살아가라는 것은</a:t>
            </a:r>
            <a:r>
              <a:rPr lang="en-US" altLang="ko-KR" sz="36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:</a:t>
            </a:r>
          </a:p>
          <a:p>
            <a:pPr algn="just" fontAlgn="base">
              <a:lnSpc>
                <a:spcPct val="180000"/>
              </a:lnSpc>
              <a:tabLst>
                <a:tab pos="346710" algn="l"/>
              </a:tabLst>
            </a:pPr>
            <a:endParaRPr lang="en-US" altLang="ko-KR" sz="2800" b="1" kern="0" dirty="0">
              <a:solidFill>
                <a:srgbClr val="000000"/>
              </a:solidFill>
              <a:latin typeface="함초롬바탕" panose="02030604000101010101" pitchFamily="18" charset="-127"/>
              <a:ea typeface="함초롬바탕" panose="02030604000101010101" pitchFamily="18" charset="-127"/>
            </a:endParaRPr>
          </a:p>
          <a:p>
            <a:pPr algn="just" fontAlgn="base">
              <a:lnSpc>
                <a:spcPct val="180000"/>
              </a:lnSpc>
              <a:tabLst>
                <a:tab pos="346710" algn="l"/>
              </a:tabLst>
            </a:pPr>
            <a:r>
              <a:rPr lang="en-US" altLang="ko-KR" sz="2800" b="1" kern="0" dirty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			</a:t>
            </a:r>
            <a:r>
              <a:rPr lang="ko-KR" altLang="en-US" sz="2800" b="1" kern="0" dirty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세상에 순응하거나 </a:t>
            </a:r>
            <a:endParaRPr lang="en-US" altLang="ko-KR" sz="2800" b="1" kern="0" dirty="0">
              <a:solidFill>
                <a:srgbClr val="00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just" fontAlgn="base">
              <a:lnSpc>
                <a:spcPct val="180000"/>
              </a:lnSpc>
              <a:tabLst>
                <a:tab pos="346710" algn="l"/>
              </a:tabLst>
            </a:pPr>
            <a:r>
              <a:rPr lang="en-US" altLang="ko-KR" sz="2800" b="1" kern="0" dirty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			</a:t>
            </a:r>
            <a:r>
              <a:rPr lang="ko-KR" altLang="en-US" sz="2800" b="1" kern="0" dirty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세상에 동화됨이 없이 </a:t>
            </a:r>
            <a:endParaRPr lang="en-US" altLang="ko-KR" sz="2800" b="1" kern="0" dirty="0">
              <a:solidFill>
                <a:srgbClr val="00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just" fontAlgn="base">
              <a:lnSpc>
                <a:spcPct val="180000"/>
              </a:lnSpc>
              <a:tabLst>
                <a:tab pos="346710" algn="l"/>
              </a:tabLst>
            </a:pPr>
            <a:r>
              <a:rPr lang="en-US" altLang="ko-KR" sz="2800" b="1" kern="0" dirty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			</a:t>
            </a:r>
            <a:r>
              <a:rPr lang="ko-KR" altLang="en-US" sz="2800" b="1" kern="0" dirty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주님의 뜻에 따라 살아가는 것이다</a:t>
            </a:r>
            <a:r>
              <a:rPr lang="en-US" altLang="ko-KR" sz="2800" b="1" kern="0" dirty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 </a:t>
            </a:r>
            <a:endParaRPr lang="ko-KR" altLang="en-US" sz="2800" kern="0" spc="0" dirty="0">
              <a:solidFill>
                <a:srgbClr val="000000"/>
              </a:solidFill>
              <a:effectLst/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60114134"/>
      </p:ext>
    </p:extLst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193" y="634543"/>
            <a:ext cx="5667319" cy="3790807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157" y="1396311"/>
            <a:ext cx="7048500" cy="496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362817"/>
      </p:ext>
    </p:extLst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2564920" y="1393601"/>
            <a:ext cx="653594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80000"/>
              </a:lnSpc>
              <a:tabLst>
                <a:tab pos="346710" algn="l"/>
              </a:tabLst>
            </a:pP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“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나는 두 세계를 잃어버릴 것이 분명하다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 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그들은 내가 </a:t>
            </a:r>
            <a:r>
              <a:rPr lang="ko-KR" altLang="en-US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유다인을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지켜주었다는 이유로 나를 죽일 것이고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, 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그 다음에 내 영혼은 </a:t>
            </a:r>
            <a:r>
              <a:rPr lang="ko-KR" altLang="en-US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유다인을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도왔다는 이유로 천국에서 쫓겨날 것이다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.”(Lech </a:t>
            </a:r>
            <a:r>
              <a:rPr lang="en-US" altLang="ko-KR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Sarna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)</a:t>
            </a:r>
            <a:endParaRPr lang="ko-KR" altLang="en-US" sz="28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028711450"/>
      </p:ext>
    </p:extLst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1624" y="476673"/>
            <a:ext cx="6768752" cy="5651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180654"/>
      </p:ext>
    </p:extLst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969033" y="1240926"/>
            <a:ext cx="9779479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89000" algn="just" fontAlgn="base">
              <a:lnSpc>
                <a:spcPct val="180000"/>
              </a:lnSpc>
              <a:tabLst>
                <a:tab pos="346710" algn="l"/>
              </a:tabLst>
            </a:pPr>
            <a:r>
              <a:rPr lang="ko-KR" altLang="en-US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그리스도인들이 세상과 섞여지는 것은 </a:t>
            </a:r>
            <a:endParaRPr lang="ko-KR" altLang="en-US" sz="28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marL="889000" algn="just" fontAlgn="base">
              <a:lnSpc>
                <a:spcPct val="180000"/>
              </a:lnSpc>
              <a:tabLst>
                <a:tab pos="346710" algn="l"/>
              </a:tabLst>
            </a:pPr>
            <a:r>
              <a:rPr lang="ko-KR" altLang="en-US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마치 아이스크림이 </a:t>
            </a:r>
            <a:r>
              <a:rPr lang="ko-KR" altLang="en-US" sz="2800" b="1" kern="0" dirty="0" err="1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소똥에</a:t>
            </a:r>
            <a:r>
              <a:rPr lang="ko-KR" altLang="en-US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 섞여지는 것과 다름없다</a:t>
            </a:r>
            <a:r>
              <a:rPr lang="en-US" altLang="ko-KR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. </a:t>
            </a:r>
            <a:endParaRPr lang="ko-KR" altLang="en-US" sz="28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marL="889000" algn="just" fontAlgn="base">
              <a:lnSpc>
                <a:spcPct val="180000"/>
              </a:lnSpc>
              <a:tabLst>
                <a:tab pos="346710" algn="l"/>
              </a:tabLst>
            </a:pPr>
            <a:r>
              <a:rPr lang="ko-KR" altLang="en-US" sz="2800" b="1" kern="0" dirty="0" err="1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소똥이야</a:t>
            </a:r>
            <a:r>
              <a:rPr lang="ko-KR" altLang="en-US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 아무 영향도 받지 않지만 </a:t>
            </a:r>
            <a:endParaRPr lang="ko-KR" altLang="en-US" sz="28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marL="889000" algn="just" fontAlgn="base">
              <a:lnSpc>
                <a:spcPct val="180000"/>
              </a:lnSpc>
              <a:tabLst>
                <a:tab pos="346710" algn="l"/>
              </a:tabLst>
            </a:pPr>
            <a:r>
              <a:rPr lang="ko-KR" altLang="en-US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아이스크림은 완전히 망가져 버린다</a:t>
            </a:r>
            <a:r>
              <a:rPr lang="en-US" altLang="ko-KR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.</a:t>
            </a:r>
            <a:endParaRPr lang="ko-KR" altLang="en-US" sz="28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marL="889000" algn="just" fontAlgn="base">
              <a:lnSpc>
                <a:spcPct val="180000"/>
              </a:lnSpc>
              <a:tabLst>
                <a:tab pos="346710" algn="l"/>
              </a:tabLst>
            </a:pPr>
            <a:r>
              <a:rPr lang="en-US" altLang="ko-KR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(</a:t>
            </a:r>
            <a:r>
              <a:rPr lang="ko-KR" altLang="en-US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토니 </a:t>
            </a:r>
            <a:r>
              <a:rPr lang="ko-KR" altLang="en-US" sz="2800" b="1" kern="0" dirty="0" err="1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캄폴로</a:t>
            </a:r>
            <a:r>
              <a:rPr lang="en-US" altLang="ko-KR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)</a:t>
            </a:r>
            <a:endParaRPr lang="ko-KR" altLang="en-US" sz="28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48352460"/>
      </p:ext>
    </p:extLst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1932318" y="1273697"/>
            <a:ext cx="8134709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98500" marR="383540" algn="just" fontAlgn="base">
              <a:lnSpc>
                <a:spcPct val="180000"/>
              </a:lnSpc>
            </a:pP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“소수 사람들만을 상대하는 교회는 결국 병에 걸리고 맙니다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 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양떼를 찾아 밖으로 나가지  않고 은둔과 고립을 자처하는 목자는 목자가 아니라 양털을 꼬불꼬불 </a:t>
            </a:r>
            <a:r>
              <a:rPr lang="ko-KR" altLang="en-US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퍼머하는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데 시간을 쏟는 미용사일 뿐입니다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.”(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교황 </a:t>
            </a:r>
            <a:r>
              <a:rPr lang="ko-KR" altLang="en-US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프란치스코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)</a:t>
            </a:r>
            <a:endParaRPr lang="ko-KR" altLang="en-US" sz="28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013084163"/>
      </p:ext>
    </p:extLst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673363" y="993667"/>
            <a:ext cx="10067026" cy="46428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98500" marR="383540" algn="just" fontAlgn="base">
              <a:lnSpc>
                <a:spcPct val="180000"/>
              </a:lnSpc>
              <a:tabLst>
                <a:tab pos="355600" algn="l"/>
              </a:tabLst>
            </a:pPr>
            <a:r>
              <a:rPr lang="ko-KR" altLang="en-US" sz="24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나는 되도록 많은 사람을 얻으려고 스스로 모든 사람의 종이 되었습니다</a:t>
            </a:r>
            <a:r>
              <a:rPr lang="en-US" altLang="ko-KR" sz="24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 </a:t>
            </a:r>
            <a:r>
              <a:rPr lang="ko-KR" altLang="en-US" sz="2400" b="1" kern="0" dirty="0" err="1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유다인들을</a:t>
            </a:r>
            <a:r>
              <a:rPr lang="ko-KR" altLang="en-US" sz="24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 얻으려고 </a:t>
            </a:r>
            <a:r>
              <a:rPr lang="ko-KR" altLang="en-US" sz="2400" b="1" kern="0" dirty="0" err="1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유다인들에게는</a:t>
            </a:r>
            <a:r>
              <a:rPr lang="ko-KR" altLang="en-US" sz="24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 </a:t>
            </a:r>
            <a:r>
              <a:rPr lang="ko-KR" altLang="en-US" sz="2400" b="1" kern="0" dirty="0" err="1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유다인처럼</a:t>
            </a:r>
            <a:r>
              <a:rPr lang="ko-KR" altLang="en-US" sz="24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 되었습니다</a:t>
            </a:r>
            <a:r>
              <a:rPr lang="en-US" altLang="ko-KR" sz="24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 ... </a:t>
            </a:r>
            <a:r>
              <a:rPr lang="ko-KR" altLang="en-US" sz="24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율법 밖에 있는 이들을 얻으려고 율법 밖에 있는 이들에게는 율법 밖에 있는 사람처럼 되었습니다</a:t>
            </a:r>
            <a:r>
              <a:rPr lang="en-US" altLang="ko-KR" sz="24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 </a:t>
            </a:r>
            <a:r>
              <a:rPr lang="ko-KR" altLang="en-US" sz="24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약한 이들을 얻으려고 약한 이들에게는 약한 사람처럼 되었습니다</a:t>
            </a:r>
            <a:r>
              <a:rPr lang="en-US" altLang="ko-KR" sz="24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 </a:t>
            </a:r>
            <a:r>
              <a:rPr lang="ko-KR" altLang="en-US" sz="24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나는 어떻게 해서든지 몇 사람이라도 구원하려고</a:t>
            </a:r>
            <a:r>
              <a:rPr lang="en-US" altLang="ko-KR" sz="24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, </a:t>
            </a:r>
            <a:r>
              <a:rPr lang="ko-KR" altLang="en-US" sz="24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모든 이에게 모든 것이 되었습니다</a:t>
            </a:r>
            <a:r>
              <a:rPr lang="en-US" altLang="ko-KR" sz="24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.(1</a:t>
            </a:r>
            <a:r>
              <a:rPr lang="ko-KR" altLang="en-US" sz="2400" b="1" kern="0" dirty="0" err="1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코린</a:t>
            </a:r>
            <a:r>
              <a:rPr lang="ko-KR" altLang="en-US" sz="24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 </a:t>
            </a:r>
            <a:r>
              <a:rPr lang="en-US" altLang="ko-KR" sz="24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9,19-22)</a:t>
            </a:r>
            <a:endParaRPr lang="ko-KR" altLang="en-US" sz="2400" b="1" kern="0" spc="0" dirty="0">
              <a:solidFill>
                <a:srgbClr val="000000"/>
              </a:solidFill>
              <a:effectLst/>
              <a:latin typeface="궁서" panose="02030600000101010101" pitchFamily="18" charset="-127"/>
              <a:ea typeface="궁서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912867624"/>
      </p:ext>
    </p:extLst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1305463" y="1077891"/>
            <a:ext cx="10417835" cy="40811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80000"/>
              </a:lnSpc>
              <a:tabLst>
                <a:tab pos="346710" algn="l"/>
              </a:tabLst>
            </a:pPr>
            <a:r>
              <a:rPr lang="en-US" altLang="ko-KR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	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   </a:t>
            </a:r>
            <a:r>
              <a:rPr lang="ko-KR" altLang="en-US" sz="3200" b="1" kern="0" dirty="0">
                <a:solidFill>
                  <a:srgbClr val="000000"/>
                </a:solidFill>
                <a:latin typeface="+mj-ea"/>
                <a:ea typeface="+mj-ea"/>
              </a:rPr>
              <a:t>순결한 신심은 어떤 것인가</a:t>
            </a:r>
            <a:r>
              <a:rPr lang="en-US" altLang="ko-KR" sz="3200" b="1" kern="0" dirty="0">
                <a:solidFill>
                  <a:srgbClr val="000000"/>
                </a:solidFill>
                <a:latin typeface="+mj-ea"/>
                <a:ea typeface="+mj-ea"/>
              </a:rPr>
              <a:t>? </a:t>
            </a:r>
          </a:p>
          <a:p>
            <a:pPr algn="just" fontAlgn="base">
              <a:lnSpc>
                <a:spcPct val="180000"/>
              </a:lnSpc>
              <a:tabLst>
                <a:tab pos="346710" algn="l"/>
              </a:tabLst>
            </a:pPr>
            <a:endParaRPr lang="en-US" altLang="ko-KR" sz="2800" b="1" kern="0" dirty="0">
              <a:solidFill>
                <a:srgbClr val="000000"/>
              </a:solidFill>
              <a:latin typeface="함초롬바탕" panose="02030604000101010101" pitchFamily="18" charset="-127"/>
              <a:ea typeface="함초롬바탕" panose="02030604000101010101" pitchFamily="18" charset="-127"/>
            </a:endParaRPr>
          </a:p>
          <a:p>
            <a:pPr marL="698500" marR="383540" algn="just" fontAlgn="base">
              <a:lnSpc>
                <a:spcPct val="180000"/>
              </a:lnSpc>
              <a:tabLst>
                <a:tab pos="346710" algn="l"/>
              </a:tabLst>
            </a:pP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하느님 아버지 앞에서 깨끗하고 흠 없는 신심은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, </a:t>
            </a: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어려움을 겪는 고아와 과부를 돌보아 주고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, </a:t>
            </a: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세상에 물들지 않도록  자신을 지키는 것입니다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.(</a:t>
            </a: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야고 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1,27) </a:t>
            </a:r>
            <a:endParaRPr lang="ko-KR" altLang="en-US" sz="2800" kern="0" spc="0" dirty="0">
              <a:solidFill>
                <a:srgbClr val="000000"/>
              </a:solidFill>
              <a:effectLst/>
              <a:latin typeface="궁서" panose="02030600000101010101" pitchFamily="18" charset="-127"/>
              <a:ea typeface="궁서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348555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104503" y="406250"/>
            <a:ext cx="11068594" cy="59062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89000" marR="383540" algn="just" fontAlgn="base">
              <a:lnSpc>
                <a:spcPct val="160000"/>
              </a:lnSpc>
            </a:pPr>
            <a:r>
              <a:rPr lang="ko-KR" altLang="en-US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“나는 생명의 빵이다</a:t>
            </a:r>
            <a:r>
              <a:rPr lang="en-US" altLang="ko-KR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. </a:t>
            </a:r>
            <a:r>
              <a:rPr lang="ko-KR" altLang="en-US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나에게 오는 사람은 결코 배고프지 않을 것이다</a:t>
            </a:r>
            <a:r>
              <a:rPr lang="en-US" altLang="ko-KR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.”(6,35)</a:t>
            </a:r>
            <a:endParaRPr lang="ko-KR" altLang="en-US" sz="2400" b="1" kern="0" dirty="0">
              <a:solidFill>
                <a:srgbClr val="000000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  <a:p>
            <a:pPr marL="889000" marR="383540" algn="just" fontAlgn="base">
              <a:lnSpc>
                <a:spcPct val="160000"/>
              </a:lnSpc>
              <a:tabLst>
                <a:tab pos="533400" algn="l"/>
              </a:tabLst>
            </a:pPr>
            <a:r>
              <a:rPr lang="ko-KR" altLang="en-US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“나는 세상의 빛이다</a:t>
            </a:r>
            <a:r>
              <a:rPr lang="en-US" altLang="ko-KR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. </a:t>
            </a:r>
            <a:r>
              <a:rPr lang="ko-KR" altLang="en-US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나를 따르는 이는 어둠 속을 걷지 않고 생명의    빛을 얻을 것이다</a:t>
            </a:r>
            <a:r>
              <a:rPr lang="en-US" altLang="ko-KR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.”(8,12)</a:t>
            </a:r>
            <a:endParaRPr lang="ko-KR" altLang="en-US" sz="2400" b="1" kern="0" dirty="0">
              <a:solidFill>
                <a:srgbClr val="000000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  <a:p>
            <a:pPr marL="889000" marR="383540" algn="just" fontAlgn="base">
              <a:lnSpc>
                <a:spcPct val="160000"/>
              </a:lnSpc>
              <a:tabLst>
                <a:tab pos="533400" algn="l"/>
              </a:tabLst>
            </a:pPr>
            <a:r>
              <a:rPr lang="ko-KR" altLang="en-US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“나는 양의 문이다</a:t>
            </a:r>
            <a:r>
              <a:rPr lang="en-US" altLang="ko-KR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. </a:t>
            </a:r>
            <a:r>
              <a:rPr lang="ko-KR" altLang="en-US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누구든지 나를 통하여 들어오면 구원을 받고</a:t>
            </a:r>
            <a:r>
              <a:rPr lang="en-US" altLang="ko-KR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, </a:t>
            </a:r>
            <a:r>
              <a:rPr lang="ko-KR" altLang="en-US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또    드나들며 풀밭을 찾아 얻을 것이다</a:t>
            </a:r>
            <a:r>
              <a:rPr lang="en-US" altLang="ko-KR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.”(10,7-9)</a:t>
            </a:r>
            <a:endParaRPr lang="ko-KR" altLang="en-US" sz="2400" b="1" kern="0" dirty="0">
              <a:solidFill>
                <a:srgbClr val="000000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  <a:p>
            <a:pPr marL="889000" marR="383540" algn="just" fontAlgn="base">
              <a:lnSpc>
                <a:spcPct val="160000"/>
              </a:lnSpc>
              <a:tabLst>
                <a:tab pos="533400" algn="l"/>
              </a:tabLst>
            </a:pPr>
            <a:r>
              <a:rPr lang="ko-KR" altLang="en-US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“나는 착한 목자다</a:t>
            </a:r>
            <a:r>
              <a:rPr lang="en-US" altLang="ko-KR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. </a:t>
            </a:r>
            <a:r>
              <a:rPr lang="ko-KR" altLang="en-US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착한 목자는 양들을 위하여 자기 목숨을 내놓는다</a:t>
            </a:r>
            <a:r>
              <a:rPr lang="en-US" altLang="ko-KR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.”(10,11-14)</a:t>
            </a:r>
            <a:endParaRPr lang="ko-KR" altLang="en-US" sz="2400" b="1" kern="0" dirty="0">
              <a:solidFill>
                <a:srgbClr val="000000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  <a:p>
            <a:pPr marL="889000" marR="383540" algn="just" fontAlgn="base">
              <a:lnSpc>
                <a:spcPct val="160000"/>
              </a:lnSpc>
              <a:tabLst>
                <a:tab pos="533400" algn="l"/>
              </a:tabLst>
            </a:pPr>
            <a:r>
              <a:rPr lang="ko-KR" altLang="en-US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“나는 부활이요 생명이다</a:t>
            </a:r>
            <a:r>
              <a:rPr lang="en-US" altLang="ko-KR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. </a:t>
            </a:r>
            <a:r>
              <a:rPr lang="ko-KR" altLang="en-US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나를 믿는 사람은 죽더라도 살고</a:t>
            </a:r>
            <a:r>
              <a:rPr lang="en-US" altLang="ko-KR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, </a:t>
            </a:r>
            <a:r>
              <a:rPr lang="ko-KR" altLang="en-US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또 살아서 나를 믿는 모든 사람은 영원히 죽지 않을 것이다</a:t>
            </a:r>
            <a:r>
              <a:rPr lang="en-US" altLang="ko-KR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.”(11,25-26)</a:t>
            </a:r>
            <a:endParaRPr lang="ko-KR" altLang="en-US" sz="2400" b="1" kern="0" spc="0" dirty="0">
              <a:solidFill>
                <a:srgbClr val="000000"/>
              </a:solidFill>
              <a:effectLst/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9882323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628184" y="810109"/>
            <a:ext cx="11047143" cy="86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80000"/>
              </a:lnSpc>
            </a:pP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〇 주님 안에 머물러 있으면서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, 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주님의 뜻에 일치해서 드리는 청이어야</a:t>
            </a:r>
            <a:endParaRPr lang="ko-KR" altLang="en-US" sz="2800" b="1" kern="0" spc="0" dirty="0">
              <a:solidFill>
                <a:srgbClr val="000000"/>
              </a:solidFill>
              <a:effectLst/>
              <a:latin typeface="바탕" panose="02030600000101010101" pitchFamily="18" charset="-127"/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1141141" y="2136339"/>
            <a:ext cx="978705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98500" marR="383540" fontAlgn="base">
              <a:lnSpc>
                <a:spcPct val="180000"/>
              </a:lnSpc>
            </a:pPr>
            <a:r>
              <a:rPr lang="ko-KR" altLang="en-US" sz="28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너희가 내 안에 머무르고 내 말이 너희 안에 머무르면</a:t>
            </a:r>
            <a:r>
              <a:rPr lang="en-US" altLang="ko-KR" sz="28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, </a:t>
            </a:r>
            <a:r>
              <a:rPr lang="ko-KR" altLang="en-US" sz="28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너희가 원하는 것은 무엇이든지 청하여라</a:t>
            </a:r>
            <a:r>
              <a:rPr lang="en-US" altLang="ko-KR" sz="28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 </a:t>
            </a:r>
            <a:r>
              <a:rPr lang="ko-KR" altLang="en-US" sz="28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너희에게 그대로 이루어질 것이다</a:t>
            </a:r>
            <a:r>
              <a:rPr lang="en-US" altLang="ko-KR" sz="28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 </a:t>
            </a:r>
            <a:r>
              <a:rPr lang="ko-KR" altLang="en-US" sz="28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너희가 많은 열매를 맺고 내 제자가 되면</a:t>
            </a:r>
            <a:r>
              <a:rPr lang="en-US" altLang="ko-KR" sz="28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, </a:t>
            </a:r>
            <a:r>
              <a:rPr lang="ko-KR" altLang="en-US" sz="28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그것으로 내 아버지께서 영광스럽게   되실 것이다</a:t>
            </a:r>
            <a:r>
              <a:rPr lang="en-US" altLang="ko-KR" sz="28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.(15,7-8)</a:t>
            </a:r>
            <a:endParaRPr lang="ko-KR" altLang="en-US" sz="2800" kern="0" spc="0" dirty="0">
              <a:solidFill>
                <a:srgbClr val="000000"/>
              </a:solidFill>
              <a:effectLst/>
              <a:latin typeface="궁서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1441930"/>
      </p:ext>
    </p:extLst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4902223" y="2365784"/>
            <a:ext cx="1749197" cy="8442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fontAlgn="base">
              <a:lnSpc>
                <a:spcPct val="180000"/>
              </a:lnSpc>
              <a:tabLst>
                <a:tab pos="346710" algn="l"/>
              </a:tabLst>
            </a:pPr>
            <a:r>
              <a:rPr lang="ko-KR" altLang="en-US" sz="32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오리지날</a:t>
            </a:r>
            <a:endParaRPr lang="ko-KR" altLang="en-US" sz="32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969958"/>
      </p:ext>
    </p:extLst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2049" name="_x442754296" descr="EMB000021c40ff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1306" y="312698"/>
            <a:ext cx="3613639" cy="6397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5607169" y="903629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2051" name="_x442634176" descr="EMB000021c410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4944" y="312697"/>
            <a:ext cx="7136695" cy="5024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직사각형 6"/>
          <p:cNvSpPr/>
          <p:nvPr/>
        </p:nvSpPr>
        <p:spPr>
          <a:xfrm>
            <a:off x="5314820" y="5704375"/>
            <a:ext cx="6732933" cy="7571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fontAlgn="base">
              <a:lnSpc>
                <a:spcPct val="180000"/>
              </a:lnSpc>
              <a:tabLst>
                <a:tab pos="346710" algn="l"/>
              </a:tabLst>
            </a:pPr>
            <a:r>
              <a:rPr lang="en-US" altLang="ko-KR" sz="24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중국의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</a:t>
            </a:r>
            <a:r>
              <a:rPr lang="en-US" altLang="ko-KR" sz="24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절세미인</a:t>
            </a:r>
            <a:r>
              <a:rPr lang="ko-KR" altLang="en-US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</a:t>
            </a:r>
            <a:r>
              <a:rPr lang="en-US" altLang="ko-KR" sz="24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서시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(</a:t>
            </a:r>
            <a:r>
              <a:rPr lang="en-US" altLang="ko-KR" sz="24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西施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)/</a:t>
            </a:r>
            <a:r>
              <a:rPr lang="ko-KR" altLang="en-US" sz="24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침어</a:t>
            </a:r>
            <a:r>
              <a:rPr lang="ko-KR" altLang="en-US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서시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(</a:t>
            </a:r>
            <a:r>
              <a:rPr lang="ko-KR" altLang="en-US" sz="24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浸魚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</a:t>
            </a:r>
            <a:r>
              <a:rPr lang="en-US" altLang="ko-KR" sz="24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西施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)</a:t>
            </a:r>
            <a:endParaRPr lang="en-US" altLang="ko-KR" sz="2400" b="1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  <a:ea typeface="함초롬바탕" panose="020306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40751665"/>
      </p:ext>
    </p:extLst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836762" y="812206"/>
            <a:ext cx="10222302" cy="47459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98500" marR="383540" algn="just" fontAlgn="base">
              <a:lnSpc>
                <a:spcPct val="180000"/>
              </a:lnSpc>
              <a:tabLst>
                <a:tab pos="346710" algn="l"/>
              </a:tabLst>
            </a:pPr>
            <a:r>
              <a:rPr lang="ko-KR" altLang="en-US" sz="24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“</a:t>
            </a:r>
            <a:r>
              <a:rPr lang="ko-KR" altLang="en-US" sz="2400" b="1" u="sng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너희는 세상의 소금이다</a:t>
            </a:r>
            <a:r>
              <a:rPr lang="en-US" altLang="ko-KR" sz="24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 </a:t>
            </a:r>
            <a:r>
              <a:rPr lang="ko-KR" altLang="en-US" sz="24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그러나 소금이 제 맛을 잃으면 무엇으로 다시 짜게 할 수 있겠느냐</a:t>
            </a:r>
            <a:r>
              <a:rPr lang="en-US" altLang="ko-KR" sz="24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? </a:t>
            </a:r>
            <a:r>
              <a:rPr lang="ko-KR" altLang="en-US" sz="24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아무 쓸모가 없으니 밖에 버려져 사람들에게 짓밟힐 따름이다</a:t>
            </a:r>
            <a:r>
              <a:rPr lang="en-US" altLang="ko-KR" sz="24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 </a:t>
            </a:r>
            <a:r>
              <a:rPr lang="ko-KR" altLang="en-US" sz="2400" b="1" u="sng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너희는 세상의 빛이다</a:t>
            </a:r>
            <a:r>
              <a:rPr lang="en-US" altLang="ko-KR" sz="24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 </a:t>
            </a:r>
            <a:r>
              <a:rPr lang="ko-KR" altLang="en-US" sz="24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산 위에 자리 잡은 고을은 감추어질 수 없다</a:t>
            </a:r>
            <a:r>
              <a:rPr lang="en-US" altLang="ko-KR" sz="24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 </a:t>
            </a:r>
            <a:r>
              <a:rPr lang="ko-KR" altLang="en-US" sz="24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등불은 켜서 함지 속이 아니라 </a:t>
            </a:r>
            <a:r>
              <a:rPr lang="ko-KR" altLang="en-US" sz="2400" b="1" kern="0" dirty="0" err="1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등경</a:t>
            </a:r>
            <a:r>
              <a:rPr lang="ko-KR" altLang="en-US" sz="24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 위에 놓는다</a:t>
            </a:r>
            <a:r>
              <a:rPr lang="en-US" altLang="ko-KR" sz="24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 </a:t>
            </a:r>
            <a:r>
              <a:rPr lang="ko-KR" altLang="en-US" sz="24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그렇게 하여 집 안에 있는 모든 사람을 비춘다</a:t>
            </a:r>
            <a:r>
              <a:rPr lang="en-US" altLang="ko-KR" sz="24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 </a:t>
            </a:r>
            <a:r>
              <a:rPr lang="ko-KR" altLang="en-US" sz="24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이와 같이 너희의 빛이 사람들 앞을 비추어</a:t>
            </a:r>
            <a:r>
              <a:rPr lang="en-US" altLang="ko-KR" sz="24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, </a:t>
            </a:r>
            <a:r>
              <a:rPr lang="ko-KR" altLang="en-US" sz="24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그들이 너희의 착한 행실을 보고 하늘에 계신 너희 아버지를 찬양하게 하여라</a:t>
            </a:r>
            <a:r>
              <a:rPr lang="en-US" altLang="ko-KR" sz="24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.”(</a:t>
            </a:r>
            <a:r>
              <a:rPr lang="ko-KR" altLang="en-US" sz="24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마태 </a:t>
            </a:r>
            <a:r>
              <a:rPr lang="en-US" altLang="ko-KR" sz="24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5,13-16) </a:t>
            </a:r>
            <a:endParaRPr lang="ko-KR" altLang="en-US" sz="2400" b="1" kern="0" spc="0" dirty="0">
              <a:solidFill>
                <a:srgbClr val="000000"/>
              </a:solidFill>
              <a:effectLst/>
              <a:latin typeface="궁서" panose="02030600000101010101" pitchFamily="18" charset="-127"/>
              <a:ea typeface="궁서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2734530"/>
      </p:ext>
    </p:extLst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414067" y="551722"/>
            <a:ext cx="11059064" cy="5143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31520" marR="383540" algn="just" fontAlgn="base">
              <a:lnSpc>
                <a:spcPct val="200000"/>
              </a:lnSpc>
              <a:tabLst>
                <a:tab pos="346710" algn="l"/>
              </a:tabLst>
            </a:pPr>
            <a:r>
              <a:rPr lang="ko-KR" altLang="en-US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어떤 그리스도인들은 어깨를 으쓱하며 “세상은 시궁창까지 내려가고 있어” 하고 말한다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 </a:t>
            </a:r>
            <a:r>
              <a:rPr lang="ko-KR" altLang="en-US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그럼 이 비난을 누가 받아야 하는가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? </a:t>
            </a:r>
            <a:r>
              <a:rPr lang="ko-KR" altLang="en-US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어둠이 와서 집이 어두워졌을 때 집을 비난하는 경우는 없다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 </a:t>
            </a:r>
            <a:r>
              <a:rPr lang="ko-KR" altLang="en-US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해가 지면 집은 당연히 어두워지는    것이니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 </a:t>
            </a:r>
            <a:r>
              <a:rPr lang="ko-KR" altLang="en-US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물어 봐야 할 것은 “등잔불이 어디에 있는가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?” </a:t>
            </a:r>
            <a:r>
              <a:rPr lang="ko-KR" altLang="en-US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이다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 </a:t>
            </a:r>
            <a:r>
              <a:rPr lang="ko-KR" altLang="en-US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음식물은 그대로 놔두면 부패하기 마련이다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 </a:t>
            </a:r>
            <a:r>
              <a:rPr lang="ko-KR" altLang="en-US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그럴 때에는 “소금이 어디에 있느냐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?” </a:t>
            </a:r>
            <a:r>
              <a:rPr lang="ko-KR" altLang="en-US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하고 물어야 한다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 </a:t>
            </a:r>
            <a:r>
              <a:rPr lang="ko-KR" altLang="en-US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마찬가지로 세상이 타락하고 도덕성이 무너져서 어두운 밤같이 되고 냄새 나는 생선같이 되었을 때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, </a:t>
            </a:r>
            <a:endParaRPr lang="ko-KR" altLang="en-US" sz="24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11631829"/>
      </p:ext>
    </p:extLst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1975449" y="765693"/>
            <a:ext cx="8307238" cy="5145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ko-KR" altLang="en-US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그리스도인들이 세상을 비난하는 것은 올바른 태도가 아니다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 </a:t>
            </a:r>
            <a:r>
              <a:rPr lang="ko-KR" altLang="en-US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그 보다는 “빛과 소금이라는 그리스도인들은 어디에 있느냐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?” </a:t>
            </a:r>
            <a:r>
              <a:rPr lang="ko-KR" altLang="en-US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물어보아야 한다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 </a:t>
            </a:r>
            <a:r>
              <a:rPr lang="ko-KR" altLang="en-US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눈살을 찌푸리거나 어깨를 으쓱하거나 손을 내젓는 것은 위선적인 행위다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 </a:t>
            </a:r>
            <a:r>
              <a:rPr lang="ko-KR" altLang="en-US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주님은 우리에게 빛과 소금이  되라고 말씀하셨다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 </a:t>
            </a:r>
            <a:r>
              <a:rPr lang="ko-KR" altLang="en-US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그러므로 이 세상이 어둠과 부패로 가득 차 있다면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, </a:t>
            </a:r>
            <a:r>
              <a:rPr lang="ko-KR" altLang="en-US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그것은 우리의 잘못이고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, </a:t>
            </a:r>
            <a:r>
              <a:rPr lang="ko-KR" altLang="en-US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우리가 비난 받아 마땅한 것이다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.(</a:t>
            </a:r>
            <a:r>
              <a:rPr lang="ko-KR" altLang="en-US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존 </a:t>
            </a:r>
            <a:r>
              <a:rPr lang="ko-KR" altLang="en-US" sz="24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스토트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)</a:t>
            </a:r>
            <a:endParaRPr lang="ko-KR" altLang="en-US" sz="2400" dirty="0"/>
          </a:p>
        </p:txBody>
      </p:sp>
    </p:spTree>
    <p:extLst>
      <p:ext uri="{BB962C8B-B14F-4D97-AF65-F5344CB8AC3E}">
        <p14:creationId xmlns:p14="http://schemas.microsoft.com/office/powerpoint/2010/main" val="691509563"/>
      </p:ext>
    </p:extLst>
  </p:cSld>
  <p:clrMapOvr>
    <a:masterClrMapping/>
  </p:clrMapOvr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C0C5BC74-B0D1-4AB2-997E-700389544063}"/>
              </a:ext>
            </a:extLst>
          </p:cNvPr>
          <p:cNvSpPr/>
          <p:nvPr/>
        </p:nvSpPr>
        <p:spPr>
          <a:xfrm>
            <a:off x="1173019" y="2481160"/>
            <a:ext cx="11018981" cy="20526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4000" algn="just" fontAlgn="base">
              <a:lnSpc>
                <a:spcPct val="250000"/>
              </a:lnSpc>
            </a:pPr>
            <a:r>
              <a:rPr lang="ko-KR" altLang="en-US" sz="2800" b="1" kern="0" dirty="0">
                <a:solidFill>
                  <a:srgbClr val="000000"/>
                </a:solidFill>
                <a:latin typeface="+mn-ea"/>
              </a:rPr>
              <a:t>① 신분상의 거룩함</a:t>
            </a:r>
            <a:r>
              <a:rPr lang="en-US" altLang="ko-KR" sz="2800" b="1" kern="0" dirty="0">
                <a:solidFill>
                  <a:srgbClr val="000000"/>
                </a:solidFill>
                <a:latin typeface="+mn-ea"/>
              </a:rPr>
              <a:t>/</a:t>
            </a:r>
            <a:r>
              <a:rPr lang="ko-KR" altLang="en-US" sz="2800" b="1" kern="0" dirty="0">
                <a:solidFill>
                  <a:srgbClr val="000000"/>
                </a:solidFill>
                <a:latin typeface="+mn-ea"/>
              </a:rPr>
              <a:t>존재론적 거룩함</a:t>
            </a:r>
            <a:r>
              <a:rPr lang="en-US" altLang="ko-KR" sz="2800" b="1" kern="0" dirty="0">
                <a:solidFill>
                  <a:srgbClr val="000000"/>
                </a:solidFill>
                <a:latin typeface="+mn-ea"/>
              </a:rPr>
              <a:t>/</a:t>
            </a:r>
            <a:r>
              <a:rPr lang="ko-KR" altLang="en-US" sz="2800" b="1" kern="0" dirty="0">
                <a:solidFill>
                  <a:srgbClr val="000000"/>
                </a:solidFill>
                <a:latin typeface="+mn-ea"/>
              </a:rPr>
              <a:t>성별</a:t>
            </a:r>
            <a:r>
              <a:rPr lang="en-US" altLang="ko-KR" sz="2800" b="1" kern="0" dirty="0">
                <a:solidFill>
                  <a:srgbClr val="000000"/>
                </a:solidFill>
                <a:latin typeface="+mn-ea"/>
              </a:rPr>
              <a:t>(</a:t>
            </a:r>
            <a:r>
              <a:rPr lang="ko-KR" altLang="en-US" sz="2800" b="1" kern="0" dirty="0">
                <a:solidFill>
                  <a:srgbClr val="000000"/>
                </a:solidFill>
                <a:latin typeface="+mn-ea"/>
              </a:rPr>
              <a:t>聖別</a:t>
            </a:r>
            <a:r>
              <a:rPr lang="en-US" altLang="ko-KR" sz="2800" b="1" kern="0" dirty="0">
                <a:solidFill>
                  <a:srgbClr val="000000"/>
                </a:solidFill>
                <a:latin typeface="+mn-ea"/>
              </a:rPr>
              <a:t>)</a:t>
            </a:r>
            <a:r>
              <a:rPr lang="ko-KR" altLang="en-US" sz="2800" b="1" kern="0" dirty="0">
                <a:solidFill>
                  <a:srgbClr val="000000"/>
                </a:solidFill>
                <a:latin typeface="+mn-ea"/>
              </a:rPr>
              <a:t>의 거룩함</a:t>
            </a:r>
          </a:p>
          <a:p>
            <a:pPr marL="254000" algn="just" fontAlgn="base">
              <a:lnSpc>
                <a:spcPct val="250000"/>
              </a:lnSpc>
            </a:pPr>
            <a:r>
              <a:rPr lang="ko-KR" altLang="en-US" sz="2800" b="1" kern="0" dirty="0">
                <a:solidFill>
                  <a:srgbClr val="000000"/>
                </a:solidFill>
                <a:latin typeface="+mn-ea"/>
              </a:rPr>
              <a:t>➁ 행위상의 거룩함</a:t>
            </a:r>
            <a:r>
              <a:rPr lang="en-US" altLang="ko-KR" sz="2800" b="1" kern="0" dirty="0">
                <a:solidFill>
                  <a:srgbClr val="000000"/>
                </a:solidFill>
                <a:latin typeface="+mn-ea"/>
              </a:rPr>
              <a:t>/</a:t>
            </a:r>
            <a:r>
              <a:rPr lang="ko-KR" altLang="en-US" sz="2800" b="1" kern="0" dirty="0">
                <a:solidFill>
                  <a:srgbClr val="000000"/>
                </a:solidFill>
                <a:latin typeface="+mn-ea"/>
              </a:rPr>
              <a:t>도덕적 차원의 거룩함</a:t>
            </a:r>
            <a:endParaRPr lang="ko-KR" altLang="en-US" sz="2800" b="1" kern="0" spc="0" dirty="0">
              <a:solidFill>
                <a:srgbClr val="000000"/>
              </a:solidFill>
              <a:effectLst/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664577153"/>
      </p:ext>
    </p:extLst>
  </p:cSld>
  <p:clrMapOvr>
    <a:masterClrMapping/>
  </p:clrMapOvr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1229591" y="941468"/>
            <a:ext cx="9369136" cy="40590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80000"/>
              </a:lnSpc>
              <a:tabLst>
                <a:tab pos="346710" algn="l"/>
              </a:tabLst>
            </a:pPr>
            <a:r>
              <a:rPr lang="ko-KR" altLang="en-US" sz="32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    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하느님 섬김을 위해서 성별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(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聖別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)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되는 것</a:t>
            </a:r>
            <a:endParaRPr lang="en-US" altLang="ko-KR" sz="2800" b="1" kern="0" dirty="0">
              <a:solidFill>
                <a:srgbClr val="000000"/>
              </a:solidFill>
              <a:latin typeface="함초롬바탕" panose="02030604000101010101" pitchFamily="18" charset="-127"/>
              <a:ea typeface="함초롬바탕" panose="02030604000101010101" pitchFamily="18" charset="-127"/>
            </a:endParaRPr>
          </a:p>
          <a:p>
            <a:pPr algn="just" fontAlgn="base">
              <a:lnSpc>
                <a:spcPct val="180000"/>
              </a:lnSpc>
              <a:tabLst>
                <a:tab pos="346710" algn="l"/>
              </a:tabLst>
            </a:pPr>
            <a:endParaRPr lang="ko-KR" altLang="en-US" sz="32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marL="698500" marR="383540" algn="just" fontAlgn="base">
              <a:lnSpc>
                <a:spcPct val="180000"/>
              </a:lnSpc>
              <a:tabLst>
                <a:tab pos="346710" algn="l"/>
              </a:tabLst>
            </a:pP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“나 주님이 거룩하니 너희도 나에게 거룩한 사람이 되어야 한다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 </a:t>
            </a: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나는 너희를 </a:t>
            </a:r>
            <a:r>
              <a:rPr lang="ko-KR" altLang="en-US" sz="2800" b="1" u="sng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다른 민족들 가운데에서 구별해서</a:t>
            </a: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 내 것이 되게 하였다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.”(</a:t>
            </a:r>
            <a:r>
              <a:rPr lang="ko-KR" altLang="en-US" sz="2800" b="1" kern="0" dirty="0" err="1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레위</a:t>
            </a: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 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20,26) </a:t>
            </a:r>
            <a:endParaRPr lang="ko-KR" altLang="en-US" sz="2800" kern="0" spc="0" dirty="0">
              <a:solidFill>
                <a:srgbClr val="000000"/>
              </a:solidFill>
              <a:effectLst/>
              <a:latin typeface="궁서" panose="02030600000101010101" pitchFamily="18" charset="-127"/>
              <a:ea typeface="궁서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135330251"/>
      </p:ext>
    </p:extLst>
  </p:cSld>
  <p:clrMapOvr>
    <a:masterClrMapping/>
  </p:clrMapOvr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3048000" y="2634937"/>
            <a:ext cx="6096000" cy="7772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fontAlgn="base">
              <a:lnSpc>
                <a:spcPct val="180000"/>
              </a:lnSpc>
              <a:tabLst>
                <a:tab pos="346710" algn="l"/>
              </a:tabLst>
            </a:pP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성도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(</a:t>
            </a:r>
            <a:r>
              <a:rPr lang="ko-KR" altLang="en-US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하기오스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 </a:t>
            </a:r>
            <a:r>
              <a:rPr lang="en-US" altLang="ko-KR" sz="2800" b="1" kern="0" dirty="0">
                <a:solidFill>
                  <a:srgbClr val="000000"/>
                </a:solidFill>
                <a:latin typeface="Bwgrkl" panose="02000400000000000000" pitchFamily="2" charset="0"/>
                <a:ea typeface="Bwgrkl" panose="02000400000000000000" pitchFamily="2" charset="0"/>
              </a:rPr>
              <a:t>a[</a:t>
            </a:r>
            <a:r>
              <a:rPr lang="en-US" altLang="ko-KR" sz="2800" b="1" kern="0" dirty="0" err="1">
                <a:solidFill>
                  <a:srgbClr val="000000"/>
                </a:solidFill>
                <a:latin typeface="Bwgrkl" panose="02000400000000000000" pitchFamily="2" charset="0"/>
                <a:ea typeface="Bwgrkl" panose="02000400000000000000" pitchFamily="2" charset="0"/>
              </a:rPr>
              <a:t>gioj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)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= </a:t>
            </a:r>
            <a:r>
              <a:rPr lang="ko-KR" altLang="en-US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성별된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자</a:t>
            </a:r>
            <a:endParaRPr lang="ko-KR" altLang="en-US" sz="28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229126371"/>
      </p:ext>
    </p:extLst>
  </p:cSld>
  <p:clrMapOvr>
    <a:masterClrMapping/>
  </p:clrMapOvr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1219201" y="785935"/>
            <a:ext cx="10325100" cy="47459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80000"/>
              </a:lnSpc>
              <a:tabLst>
                <a:tab pos="346710" algn="l"/>
              </a:tabLst>
            </a:pP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“</a:t>
            </a: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이들을 진리로 거룩하게 해 주십시오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.”(17</a:t>
            </a: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절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)</a:t>
            </a:r>
            <a:endParaRPr lang="en-US" altLang="ko-KR" sz="2800" b="1" kern="0" dirty="0">
              <a:solidFill>
                <a:srgbClr val="000000"/>
              </a:solidFill>
              <a:latin typeface="함초롬바탕" panose="02030604000101010101" pitchFamily="18" charset="-127"/>
              <a:ea typeface="함초롬바탕" panose="02030604000101010101" pitchFamily="18" charset="-127"/>
            </a:endParaRPr>
          </a:p>
          <a:p>
            <a:pPr algn="just" fontAlgn="base">
              <a:lnSpc>
                <a:spcPct val="180000"/>
              </a:lnSpc>
              <a:tabLst>
                <a:tab pos="346710" algn="l"/>
              </a:tabLst>
            </a:pP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  제자들을 세상에서 따로 떼어내어 하느님의 나라를 위해 수고할     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	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수 있게 해 달라는 청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</a:t>
            </a:r>
            <a:endParaRPr lang="ko-KR" altLang="en-US" sz="28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algn="just" fontAlgn="base">
              <a:lnSpc>
                <a:spcPct val="180000"/>
              </a:lnSpc>
              <a:tabLst>
                <a:tab pos="346710" algn="l"/>
              </a:tabLst>
            </a:pPr>
            <a:r>
              <a:rPr lang="ko-KR" altLang="en-US" sz="2800" kern="0" dirty="0">
                <a:solidFill>
                  <a:srgbClr val="000000"/>
                </a:solidFill>
                <a:latin typeface="함초롬바탕" panose="02030604000101010101" pitchFamily="18" charset="-127"/>
              </a:rPr>
              <a:t>	</a:t>
            </a:r>
            <a:endParaRPr lang="en-US" altLang="ko-KR" sz="28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algn="just" fontAlgn="base">
              <a:lnSpc>
                <a:spcPct val="180000"/>
              </a:lnSpc>
              <a:tabLst>
                <a:tab pos="346710" algn="l"/>
              </a:tabLst>
            </a:pP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</a:t>
            </a: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“저는 이들을 위하여 저 자신을 거룩하게 합니다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.”(19</a:t>
            </a: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절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)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</a:t>
            </a:r>
            <a:endParaRPr lang="en-US" altLang="ko-KR" sz="2800" b="1" kern="0" dirty="0">
              <a:solidFill>
                <a:srgbClr val="000000"/>
              </a:solidFill>
              <a:latin typeface="함초롬바탕" panose="02030604000101010101" pitchFamily="18" charset="-127"/>
              <a:ea typeface="함초롬바탕" panose="02030604000101010101" pitchFamily="18" charset="-127"/>
            </a:endParaRPr>
          </a:p>
          <a:p>
            <a:pPr algn="just" fontAlgn="base">
              <a:lnSpc>
                <a:spcPct val="180000"/>
              </a:lnSpc>
              <a:tabLst>
                <a:tab pos="346710" algn="l"/>
              </a:tabLst>
            </a:pP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	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당신을 십자가의 희생 제물로 따로 떼어놓는다는 것</a:t>
            </a:r>
            <a:endParaRPr lang="ko-KR" altLang="en-US" sz="28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75881119"/>
      </p:ext>
    </p:extLst>
  </p:cSld>
  <p:clrMapOvr>
    <a:masterClrMapping/>
  </p:clrMapOvr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950549" y="1230725"/>
            <a:ext cx="10075717" cy="47459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98500" marR="383540" algn="just" fontAlgn="base">
              <a:lnSpc>
                <a:spcPct val="180000"/>
              </a:lnSpc>
              <a:tabLst>
                <a:tab pos="346710" algn="l"/>
              </a:tabLst>
            </a:pPr>
            <a:r>
              <a:rPr lang="en-US" altLang="ko-KR" sz="24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“</a:t>
            </a:r>
            <a:r>
              <a:rPr lang="ko-KR" altLang="en-US" sz="24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하느님의 뜻은 바로 여러분이 거룩한 사람이 되는 것입니다</a:t>
            </a:r>
            <a:r>
              <a:rPr lang="en-US" altLang="ko-KR" sz="24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 </a:t>
            </a:r>
            <a:r>
              <a:rPr lang="ko-KR" altLang="en-US" sz="24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곧 여러분이 불륜을 멀리하고</a:t>
            </a:r>
            <a:r>
              <a:rPr lang="en-US" altLang="ko-KR" sz="24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, </a:t>
            </a:r>
            <a:r>
              <a:rPr lang="ko-KR" altLang="en-US" sz="24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저마다 자기 아내를 거룩하게 또 존중하는 마음으로 대할 줄 아는 것입니다</a:t>
            </a:r>
            <a:r>
              <a:rPr lang="en-US" altLang="ko-KR" sz="24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 </a:t>
            </a:r>
            <a:r>
              <a:rPr lang="ko-KR" altLang="en-US" sz="24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하느님을 모르는 </a:t>
            </a:r>
            <a:r>
              <a:rPr lang="ko-KR" altLang="en-US" sz="2400" b="1" kern="0" dirty="0" err="1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이교인들처럼</a:t>
            </a:r>
            <a:r>
              <a:rPr lang="ko-KR" altLang="en-US" sz="24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 색욕으로 아내를 대해서는 안 됩니다</a:t>
            </a:r>
            <a:r>
              <a:rPr lang="en-US" altLang="ko-KR" sz="24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 </a:t>
            </a:r>
            <a:r>
              <a:rPr lang="ko-KR" altLang="en-US" sz="24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그리고 이러한 일로  형제에게 잘못을 저지르거나 그를 속이지 말아야 합니다</a:t>
            </a:r>
            <a:r>
              <a:rPr lang="en-US" altLang="ko-KR" sz="24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 ...      </a:t>
            </a:r>
            <a:r>
              <a:rPr lang="ko-KR" altLang="en-US" sz="24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하느님께서는 여러분을 더러움 속에서 살라고 부르신 것이 아니라</a:t>
            </a:r>
            <a:r>
              <a:rPr lang="en-US" altLang="ko-KR" sz="24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, </a:t>
            </a:r>
            <a:r>
              <a:rPr lang="ko-KR" altLang="en-US" sz="24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거룩하게 살라고 부르셨기 때문입니다</a:t>
            </a:r>
            <a:r>
              <a:rPr lang="en-US" altLang="ko-KR" sz="24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.(1</a:t>
            </a:r>
            <a:r>
              <a:rPr lang="ko-KR" altLang="en-US" sz="2400" b="1" kern="0" dirty="0" err="1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테살</a:t>
            </a:r>
            <a:r>
              <a:rPr lang="ko-KR" altLang="en-US" sz="24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 </a:t>
            </a:r>
            <a:r>
              <a:rPr lang="en-US" altLang="ko-KR" sz="24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4,3-7) </a:t>
            </a:r>
            <a:endParaRPr lang="ko-KR" altLang="en-US" sz="2400" kern="0" spc="0" dirty="0">
              <a:solidFill>
                <a:srgbClr val="000000"/>
              </a:solidFill>
              <a:effectLst/>
              <a:latin typeface="궁서" panose="02030600000101010101" pitchFamily="18" charset="-127"/>
              <a:ea typeface="궁서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7407725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818605" y="691756"/>
            <a:ext cx="10319657" cy="56076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98500" marR="383540" algn="just" fontAlgn="base">
              <a:lnSpc>
                <a:spcPct val="160000"/>
              </a:lnSpc>
            </a:pPr>
            <a:r>
              <a:rPr lang="ko-KR" altLang="en-US" sz="28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“너희가 내 이름으로 청하는 것은 무엇이든지 내가 다   이루어 주겠다</a:t>
            </a:r>
            <a:r>
              <a:rPr lang="en-US" altLang="ko-KR" sz="28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.”(14,13)</a:t>
            </a:r>
            <a:endParaRPr lang="ko-KR" altLang="en-US" sz="28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marL="698500" marR="383540" algn="just" fontAlgn="base">
              <a:lnSpc>
                <a:spcPct val="160000"/>
              </a:lnSpc>
            </a:pPr>
            <a:r>
              <a:rPr lang="ko-KR" altLang="en-US" sz="28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“너희가 내 이름으로 청하면 내가 다 이루어 주겠다</a:t>
            </a:r>
            <a:r>
              <a:rPr lang="en-US" altLang="ko-KR" sz="28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.”(14,14) </a:t>
            </a:r>
            <a:endParaRPr lang="ko-KR" altLang="en-US" sz="28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marL="698500" marR="383540" fontAlgn="base">
              <a:lnSpc>
                <a:spcPct val="160000"/>
              </a:lnSpc>
            </a:pPr>
            <a:r>
              <a:rPr lang="ko-KR" altLang="en-US" sz="28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“너희가 내 이름으로 아버지께 청하는 것을 그분께서   너희에게 주시게 하려는 것이다</a:t>
            </a:r>
            <a:r>
              <a:rPr lang="en-US" altLang="ko-KR" sz="28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.”(15,16)</a:t>
            </a:r>
            <a:endParaRPr lang="ko-KR" altLang="en-US" sz="28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marL="698500" marR="383540" fontAlgn="base">
              <a:lnSpc>
                <a:spcPct val="160000"/>
              </a:lnSpc>
            </a:pPr>
            <a:r>
              <a:rPr lang="ko-KR" altLang="en-US" sz="28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“지금까지 너희는 내 이름으로 아무것도 청하지 않았다</a:t>
            </a:r>
            <a:r>
              <a:rPr lang="en-US" altLang="ko-KR" sz="28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 </a:t>
            </a:r>
            <a:r>
              <a:rPr lang="ko-KR" altLang="en-US" sz="28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청하여라</a:t>
            </a:r>
            <a:r>
              <a:rPr lang="en-US" altLang="ko-KR" sz="28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 </a:t>
            </a:r>
            <a:r>
              <a:rPr lang="ko-KR" altLang="en-US" sz="28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받을 것이다</a:t>
            </a:r>
            <a:r>
              <a:rPr lang="en-US" altLang="ko-KR" sz="28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.”(16,24) </a:t>
            </a:r>
            <a:endParaRPr lang="ko-KR" altLang="en-US" sz="28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150208923"/>
      </p:ext>
    </p:extLst>
  </p:cSld>
  <p:clrMapOvr>
    <a:masterClrMapping/>
  </p:clrMapOvr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1323109" y="1055768"/>
            <a:ext cx="9909464" cy="47459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80000"/>
              </a:lnSpc>
              <a:tabLst>
                <a:tab pos="346710" algn="l"/>
              </a:tabLst>
            </a:pP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거룩함이란 단어가 나타났을 때 어떤 의미로 사용되었는지는   문맥 안에서 파악해야 한다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 </a:t>
            </a:r>
          </a:p>
          <a:p>
            <a:pPr algn="just" fontAlgn="base">
              <a:lnSpc>
                <a:spcPct val="180000"/>
              </a:lnSpc>
              <a:tabLst>
                <a:tab pos="346710" algn="l"/>
              </a:tabLst>
            </a:pPr>
            <a:endParaRPr lang="en-US" altLang="ko-KR" sz="2800" b="1" kern="0" dirty="0">
              <a:solidFill>
                <a:srgbClr val="000000"/>
              </a:solidFill>
              <a:latin typeface="함초롬바탕" panose="02030604000101010101" pitchFamily="18" charset="-127"/>
              <a:ea typeface="함초롬바탕" panose="02030604000101010101" pitchFamily="18" charset="-127"/>
            </a:endParaRPr>
          </a:p>
          <a:p>
            <a:pPr algn="just" fontAlgn="base">
              <a:lnSpc>
                <a:spcPct val="180000"/>
              </a:lnSpc>
              <a:tabLst>
                <a:tab pos="346710" algn="l"/>
              </a:tabLst>
            </a:pPr>
            <a:r>
              <a:rPr lang="ko-KR" altLang="en-US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위터링톤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(Ben Witherington) 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같은 성서학자는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,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거룩함이 따로 떼어냄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(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성별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)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의 의미로 사용될 때에는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,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“거룩하다”라 번역하지 말고 “</a:t>
            </a:r>
            <a:r>
              <a:rPr lang="ko-KR" altLang="en-US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성별하다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”로 번역해야 한다고 주장한다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</a:t>
            </a:r>
            <a:endParaRPr lang="ko-KR" altLang="en-US" sz="28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226010554"/>
      </p:ext>
    </p:extLst>
  </p:cSld>
  <p:clrMapOvr>
    <a:masterClrMapping/>
  </p:clrMapOvr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2923308" y="1793273"/>
            <a:ext cx="7114309" cy="319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80000"/>
              </a:lnSpc>
              <a:tabLst>
                <a:tab pos="346710" algn="l"/>
              </a:tabLst>
            </a:pP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우리가 하느님의 사람으로 </a:t>
            </a:r>
            <a:r>
              <a:rPr lang="ko-KR" altLang="en-US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성별되는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것은 그 자체가 목적이 될 수 없다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 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우리가 하느님의 사람으로 </a:t>
            </a:r>
            <a:r>
              <a:rPr lang="ko-KR" altLang="en-US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성별되는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것은 순전히 세상에 파견되기 위해서이다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</a:t>
            </a:r>
            <a:endParaRPr lang="ko-KR" altLang="en-US" sz="28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9264986"/>
      </p:ext>
    </p:extLst>
  </p:cSld>
  <p:clrMapOvr>
    <a:masterClrMapping/>
  </p:clrMapOvr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980209" y="526078"/>
            <a:ext cx="10418618" cy="551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lnSpc>
                <a:spcPct val="180000"/>
              </a:lnSpc>
              <a:tabLst>
                <a:tab pos="346710" algn="l"/>
              </a:tabLst>
            </a:pPr>
            <a:r>
              <a:rPr lang="ko-KR" altLang="en-US" sz="2800" b="1" kern="0" dirty="0">
                <a:solidFill>
                  <a:srgbClr val="000000"/>
                </a:solidFill>
                <a:latin typeface="+mj-ea"/>
                <a:ea typeface="+mj-ea"/>
              </a:rPr>
              <a:t>파견 사명을 효과적으로 수행하기 위해서는</a:t>
            </a:r>
            <a:endParaRPr lang="en-US" altLang="ko-KR" sz="2800" b="1" kern="0" dirty="0">
              <a:solidFill>
                <a:srgbClr val="000000"/>
              </a:solidFill>
              <a:latin typeface="+mj-ea"/>
              <a:ea typeface="+mj-ea"/>
            </a:endParaRPr>
          </a:p>
          <a:p>
            <a:pPr algn="ctr" fontAlgn="base">
              <a:lnSpc>
                <a:spcPct val="180000"/>
              </a:lnSpc>
              <a:tabLst>
                <a:tab pos="346710" algn="l"/>
              </a:tabLst>
            </a:pPr>
            <a:r>
              <a:rPr lang="ko-KR" altLang="en-US" sz="2800" b="1" kern="0" dirty="0">
                <a:solidFill>
                  <a:srgbClr val="000000"/>
                </a:solidFill>
                <a:latin typeface="+mj-ea"/>
                <a:ea typeface="+mj-ea"/>
              </a:rPr>
              <a:t>우리의 행위가 우리의 신분에 </a:t>
            </a:r>
            <a:r>
              <a:rPr lang="ko-KR" altLang="en-US" sz="2800" b="1" kern="0" dirty="0" err="1">
                <a:solidFill>
                  <a:srgbClr val="000000"/>
                </a:solidFill>
                <a:latin typeface="+mj-ea"/>
                <a:ea typeface="+mj-ea"/>
              </a:rPr>
              <a:t>맞갖게</a:t>
            </a:r>
            <a:r>
              <a:rPr lang="ko-KR" altLang="en-US" sz="2800" b="1" kern="0" dirty="0">
                <a:solidFill>
                  <a:srgbClr val="000000"/>
                </a:solidFill>
                <a:latin typeface="+mj-ea"/>
                <a:ea typeface="+mj-ea"/>
              </a:rPr>
              <a:t> 이뤄져야 한다</a:t>
            </a:r>
            <a:r>
              <a:rPr lang="en-US" altLang="ko-KR" sz="2800" b="1" kern="0" dirty="0">
                <a:solidFill>
                  <a:srgbClr val="000000"/>
                </a:solidFill>
                <a:latin typeface="+mj-ea"/>
                <a:ea typeface="+mj-ea"/>
              </a:rPr>
              <a:t>. </a:t>
            </a:r>
          </a:p>
          <a:p>
            <a:pPr algn="just" fontAlgn="base">
              <a:lnSpc>
                <a:spcPct val="180000"/>
              </a:lnSpc>
              <a:tabLst>
                <a:tab pos="346710" algn="l"/>
              </a:tabLst>
            </a:pPr>
            <a:endParaRPr lang="en-US" altLang="ko-KR" sz="2400" b="1" kern="0" dirty="0">
              <a:solidFill>
                <a:srgbClr val="000000"/>
              </a:solidFill>
              <a:latin typeface="함초롬바탕" panose="02030604000101010101" pitchFamily="18" charset="-127"/>
              <a:ea typeface="함초롬바탕" panose="02030604000101010101" pitchFamily="18" charset="-127"/>
            </a:endParaRPr>
          </a:p>
          <a:p>
            <a:pPr algn="just" fontAlgn="base">
              <a:lnSpc>
                <a:spcPct val="180000"/>
              </a:lnSpc>
              <a:tabLst>
                <a:tab pos="346710" algn="l"/>
              </a:tabLst>
            </a:pPr>
            <a:r>
              <a:rPr lang="ko-KR" altLang="en-US" sz="24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“그들이 보는 앞에서 너희에게 나의 거룩함을 드러내면</a:t>
            </a:r>
            <a:r>
              <a:rPr lang="en-US" altLang="ko-KR" sz="24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, </a:t>
            </a:r>
            <a:r>
              <a:rPr lang="ko-KR" altLang="en-US" sz="24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그제야 그들은 내가 주님임을 알게 될 것이다</a:t>
            </a:r>
            <a:r>
              <a:rPr lang="en-US" altLang="ko-KR" sz="24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 </a:t>
            </a:r>
            <a:r>
              <a:rPr lang="ko-KR" altLang="en-US" sz="24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주 하느님의 말이다</a:t>
            </a:r>
            <a:r>
              <a:rPr lang="en-US" altLang="ko-KR" sz="24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.”(</a:t>
            </a:r>
            <a:r>
              <a:rPr lang="ko-KR" altLang="en-US" sz="2400" b="1" kern="0" dirty="0" err="1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에제</a:t>
            </a:r>
            <a:r>
              <a:rPr lang="ko-KR" altLang="en-US" sz="24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 </a:t>
            </a:r>
            <a:r>
              <a:rPr lang="en-US" altLang="ko-KR" sz="24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36,23) </a:t>
            </a:r>
            <a:endParaRPr lang="en-US" altLang="ko-KR" sz="2400" kern="0" dirty="0">
              <a:solidFill>
                <a:srgbClr val="000000"/>
              </a:solidFill>
              <a:latin typeface="궁서" panose="02030600000101010101" pitchFamily="18" charset="-127"/>
              <a:ea typeface="궁서" panose="02030600000101010101" pitchFamily="18" charset="-127"/>
            </a:endParaRPr>
          </a:p>
          <a:p>
            <a:pPr algn="just" fontAlgn="base">
              <a:lnSpc>
                <a:spcPct val="180000"/>
              </a:lnSpc>
              <a:tabLst>
                <a:tab pos="346710" algn="l"/>
              </a:tabLst>
            </a:pPr>
            <a:endParaRPr lang="en-US" altLang="ko-KR" sz="2400" b="1" kern="0" dirty="0">
              <a:solidFill>
                <a:srgbClr val="000000"/>
              </a:solidFill>
              <a:latin typeface="궁서" panose="02030600000101010101" pitchFamily="18" charset="-127"/>
              <a:ea typeface="궁서" panose="02030600000101010101" pitchFamily="18" charset="-127"/>
            </a:endParaRPr>
          </a:p>
          <a:p>
            <a:pPr algn="just" fontAlgn="base">
              <a:lnSpc>
                <a:spcPct val="180000"/>
              </a:lnSpc>
              <a:tabLst>
                <a:tab pos="346710" algn="l"/>
              </a:tabLst>
            </a:pPr>
            <a:r>
              <a:rPr lang="ko-KR" altLang="en-US" sz="24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“너희의 빛이 사람들 앞을 비추어</a:t>
            </a:r>
            <a:r>
              <a:rPr lang="en-US" altLang="ko-KR" sz="24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, </a:t>
            </a:r>
            <a:r>
              <a:rPr lang="ko-KR" altLang="en-US" sz="24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그들이 </a:t>
            </a:r>
            <a:r>
              <a:rPr lang="ko-KR" altLang="en-US" sz="2400" b="1" u="sng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궁서" panose="02030600000101010101" pitchFamily="18" charset="-127"/>
                <a:ea typeface="궁서" panose="02030600000101010101" pitchFamily="18" charset="-127"/>
              </a:rPr>
              <a:t>너희의 착한 행실을 보고</a:t>
            </a:r>
            <a:r>
              <a:rPr lang="ko-KR" altLang="en-US" sz="24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 하늘에 계신 너희 아버지를 찬양하게 하여라</a:t>
            </a:r>
            <a:r>
              <a:rPr lang="en-US" altLang="ko-KR" sz="24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.”(</a:t>
            </a:r>
            <a:r>
              <a:rPr lang="ko-KR" altLang="en-US" sz="24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마태 </a:t>
            </a:r>
            <a:r>
              <a:rPr lang="en-US" altLang="ko-KR" sz="24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5,16)</a:t>
            </a:r>
            <a:endParaRPr lang="ko-KR" altLang="en-US" sz="2400" kern="0" spc="0" dirty="0">
              <a:solidFill>
                <a:srgbClr val="000000"/>
              </a:solidFill>
              <a:effectLst/>
              <a:latin typeface="궁서" panose="02030600000101010101" pitchFamily="18" charset="-127"/>
              <a:ea typeface="궁서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168538782"/>
      </p:ext>
    </p:extLst>
  </p:cSld>
  <p:clrMapOvr>
    <a:masterClrMapping/>
  </p:clrMapOvr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2363713" y="1988482"/>
            <a:ext cx="8007927" cy="23014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lnSpc>
                <a:spcPct val="180000"/>
              </a:lnSpc>
              <a:tabLst>
                <a:tab pos="346710" algn="l"/>
              </a:tabLst>
            </a:pP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복음 선포에는 필수적인 요소가 두 가지 있다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</a:t>
            </a:r>
          </a:p>
          <a:p>
            <a:pPr fontAlgn="base">
              <a:lnSpc>
                <a:spcPct val="180000"/>
              </a:lnSpc>
              <a:tabLst>
                <a:tab pos="346710" algn="l"/>
              </a:tabLst>
            </a:pP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		1) 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복음의 진리</a:t>
            </a:r>
            <a:endParaRPr lang="en-US" altLang="ko-KR" sz="2800" b="1" kern="0" dirty="0">
              <a:solidFill>
                <a:srgbClr val="000000"/>
              </a:solidFill>
              <a:latin typeface="함초롬바탕" panose="02030604000101010101" pitchFamily="18" charset="-127"/>
              <a:ea typeface="함초롬바탕" panose="02030604000101010101" pitchFamily="18" charset="-127"/>
            </a:endParaRPr>
          </a:p>
          <a:p>
            <a:pPr fontAlgn="base">
              <a:lnSpc>
                <a:spcPct val="180000"/>
              </a:lnSpc>
              <a:tabLst>
                <a:tab pos="346710" algn="l"/>
              </a:tabLst>
            </a:pP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		2) 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복음을 선포하는 사람의 인격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</a:t>
            </a:r>
            <a:endParaRPr lang="ko-KR" altLang="en-US" sz="28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206047174"/>
      </p:ext>
    </p:extLst>
  </p:cSld>
  <p:clrMapOvr>
    <a:masterClrMapping/>
  </p:clrMapOvr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E1CA4466-0880-4528-A4B3-92F192899D8D}"/>
              </a:ext>
            </a:extLst>
          </p:cNvPr>
          <p:cNvSpPr/>
          <p:nvPr/>
        </p:nvSpPr>
        <p:spPr>
          <a:xfrm>
            <a:off x="1099128" y="1749381"/>
            <a:ext cx="9593802" cy="3852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98500" marR="383540" algn="just" fontAlgn="base">
              <a:lnSpc>
                <a:spcPct val="180000"/>
              </a:lnSpc>
              <a:tabLst>
                <a:tab pos="546100" algn="l"/>
              </a:tabLst>
            </a:pP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“내가 랍비에게 간 이유는 그로부터 토라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(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율법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) 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해석을 배우기 위해서가 아니라 그가 신발 끈을 묶고 신발을 벗는 방식을 관찰하기 </a:t>
            </a:r>
            <a:r>
              <a:rPr lang="ko-KR" altLang="en-US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위함이었다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 ... 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사람은 모름지기 자신의 언행과 자세와 </a:t>
            </a:r>
            <a:r>
              <a:rPr lang="ko-KR" altLang="en-US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주님에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대한 충성을 통해 토라를 명료하게 드러내야 한다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.”(</a:t>
            </a:r>
            <a:r>
              <a:rPr lang="ko-KR" altLang="en-US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아리에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</a:t>
            </a:r>
            <a:r>
              <a:rPr lang="ko-KR" altLang="en-US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레이브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</a:t>
            </a:r>
            <a:r>
              <a:rPr lang="ko-KR" altLang="en-US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사라스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)</a:t>
            </a:r>
            <a:endParaRPr lang="ko-KR" altLang="en-US" sz="2800" b="1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43393053"/>
      </p:ext>
    </p:extLst>
  </p:cSld>
  <p:clrMapOvr>
    <a:masterClrMapping/>
  </p:clrMapOvr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340309" y="578822"/>
            <a:ext cx="11114809" cy="53614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98500" marR="383540" algn="just" fontAlgn="base">
              <a:lnSpc>
                <a:spcPct val="150000"/>
              </a:lnSpc>
              <a:tabLst>
                <a:tab pos="346710" algn="l"/>
              </a:tabLst>
            </a:pPr>
            <a:r>
              <a:rPr lang="ko-KR" altLang="en-US" sz="24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하느님께서는 미리 뽑으신 이들을 당신의 </a:t>
            </a:r>
            <a:r>
              <a:rPr lang="ko-KR" altLang="en-US" sz="2800" b="1" u="sng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아드님과 같은 모상이 되도록 </a:t>
            </a:r>
            <a:r>
              <a:rPr lang="ko-KR" altLang="en-US" sz="24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미리 정하셨습니다</a:t>
            </a:r>
            <a:r>
              <a:rPr lang="en-US" altLang="ko-KR" sz="24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.(</a:t>
            </a:r>
            <a:r>
              <a:rPr lang="ko-KR" altLang="en-US" sz="24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로마 </a:t>
            </a:r>
            <a:r>
              <a:rPr lang="en-US" altLang="ko-KR" sz="24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8,29)</a:t>
            </a:r>
          </a:p>
          <a:p>
            <a:pPr marL="698500" marR="383540" algn="just" fontAlgn="base">
              <a:lnSpc>
                <a:spcPct val="150000"/>
              </a:lnSpc>
              <a:tabLst>
                <a:tab pos="346710" algn="l"/>
              </a:tabLst>
            </a:pPr>
            <a:endParaRPr lang="ko-KR" altLang="en-US" sz="2400" kern="0" dirty="0">
              <a:solidFill>
                <a:srgbClr val="000000"/>
              </a:solidFill>
              <a:latin typeface="궁서" panose="02030600000101010101" pitchFamily="18" charset="-127"/>
              <a:ea typeface="궁서" panose="02030600000101010101" pitchFamily="18" charset="-127"/>
            </a:endParaRPr>
          </a:p>
          <a:p>
            <a:pPr marL="698500" marR="383540" algn="just" fontAlgn="base">
              <a:lnSpc>
                <a:spcPct val="150000"/>
              </a:lnSpc>
              <a:tabLst>
                <a:tab pos="346710" algn="l"/>
              </a:tabLst>
            </a:pPr>
            <a:r>
              <a:rPr lang="ko-KR" altLang="en-US" sz="24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여러분은 옛 인간을 그 행실과 함께 벗어 버리고</a:t>
            </a:r>
            <a:r>
              <a:rPr lang="en-US" altLang="ko-KR" sz="24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, </a:t>
            </a:r>
            <a:r>
              <a:rPr lang="ko-KR" altLang="en-US" sz="24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새 인간을 입은 사람입니다</a:t>
            </a:r>
            <a:r>
              <a:rPr lang="en-US" altLang="ko-KR" sz="24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 </a:t>
            </a:r>
            <a:r>
              <a:rPr lang="ko-KR" altLang="en-US" sz="24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새 인간은 자기를 </a:t>
            </a:r>
            <a:r>
              <a:rPr lang="ko-KR" altLang="en-US" sz="2800" b="1" u="sng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창조하신 분의 모상에 따라 </a:t>
            </a:r>
            <a:r>
              <a:rPr lang="ko-KR" altLang="en-US" sz="24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끊임없이 새로워지면서 </a:t>
            </a:r>
            <a:r>
              <a:rPr lang="ko-KR" altLang="en-US" sz="2400" b="1" kern="0" dirty="0" err="1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참지식에</a:t>
            </a:r>
            <a:r>
              <a:rPr lang="ko-KR" altLang="en-US" sz="24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 이르게 됩니다</a:t>
            </a:r>
            <a:r>
              <a:rPr lang="en-US" altLang="ko-KR" sz="24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.(</a:t>
            </a:r>
            <a:r>
              <a:rPr lang="ko-KR" altLang="en-US" sz="24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콜로 </a:t>
            </a:r>
            <a:r>
              <a:rPr lang="en-US" altLang="ko-KR" sz="24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3,9-10) </a:t>
            </a:r>
          </a:p>
          <a:p>
            <a:pPr marL="698500" marR="383540" algn="just" fontAlgn="base">
              <a:lnSpc>
                <a:spcPct val="150000"/>
              </a:lnSpc>
              <a:tabLst>
                <a:tab pos="346710" algn="l"/>
              </a:tabLst>
            </a:pPr>
            <a:endParaRPr lang="ko-KR" altLang="en-US" sz="2400" kern="0" dirty="0">
              <a:solidFill>
                <a:srgbClr val="000000"/>
              </a:solidFill>
              <a:latin typeface="궁서" panose="02030600000101010101" pitchFamily="18" charset="-127"/>
              <a:ea typeface="궁서" panose="02030600000101010101" pitchFamily="18" charset="-127"/>
            </a:endParaRPr>
          </a:p>
          <a:p>
            <a:pPr marL="698500" marR="383540" algn="just" fontAlgn="base">
              <a:lnSpc>
                <a:spcPct val="150000"/>
              </a:lnSpc>
              <a:tabLst>
                <a:tab pos="346710" algn="l"/>
              </a:tabLst>
            </a:pPr>
            <a:r>
              <a:rPr lang="ko-KR" altLang="en-US" sz="24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그리스도 예수님께서 지니셨던 바로 </a:t>
            </a:r>
            <a:r>
              <a:rPr lang="ko-KR" altLang="en-US" sz="2800" b="1" u="sng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그 마음을 여러분 안에</a:t>
            </a:r>
            <a:r>
              <a:rPr lang="ko-KR" altLang="en-US" sz="24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 간직하십시오</a:t>
            </a:r>
            <a:r>
              <a:rPr lang="en-US" altLang="ko-KR" sz="24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.(</a:t>
            </a:r>
            <a:r>
              <a:rPr lang="ko-KR" altLang="en-US" sz="2400" b="1" kern="0" dirty="0" err="1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필리</a:t>
            </a:r>
            <a:r>
              <a:rPr lang="ko-KR" altLang="en-US" sz="24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 </a:t>
            </a:r>
            <a:r>
              <a:rPr lang="en-US" altLang="ko-KR" sz="24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2,5) </a:t>
            </a:r>
            <a:endParaRPr lang="ko-KR" altLang="en-US" sz="2400" kern="0" spc="0" dirty="0">
              <a:solidFill>
                <a:srgbClr val="000000"/>
              </a:solidFill>
              <a:effectLst/>
              <a:latin typeface="궁서" panose="02030600000101010101" pitchFamily="18" charset="-127"/>
              <a:ea typeface="궁서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69370392"/>
      </p:ext>
    </p:extLst>
  </p:cSld>
  <p:clrMapOvr>
    <a:masterClrMapping/>
  </p:clrMapOvr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76200"/>
            <a:ext cx="97536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183793"/>
      </p:ext>
    </p:extLst>
  </p:cSld>
  <p:clrMapOvr>
    <a:masterClrMapping/>
  </p:clrMapOvr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2725579" y="1858426"/>
            <a:ext cx="6573982" cy="22862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62000" marR="383540" algn="just" fontAlgn="base">
              <a:lnSpc>
                <a:spcPct val="180000"/>
              </a:lnSpc>
            </a:pP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“성령의 열매는 사랑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, </a:t>
            </a: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기쁨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, </a:t>
            </a: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평화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, </a:t>
            </a: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인내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, </a:t>
            </a: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친절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, </a:t>
            </a: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착함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, </a:t>
            </a: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신용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, </a:t>
            </a: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온유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,    </a:t>
            </a: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절제입니다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.”(</a:t>
            </a: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갈라 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5,22-23) </a:t>
            </a:r>
            <a:endParaRPr lang="ko-KR" altLang="en-US" sz="2800" kern="0" spc="0" dirty="0">
              <a:solidFill>
                <a:srgbClr val="000000"/>
              </a:solidFill>
              <a:effectLst/>
              <a:latin typeface="궁서" panose="02030600000101010101" pitchFamily="18" charset="-127"/>
              <a:ea typeface="궁서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94104785"/>
      </p:ext>
    </p:extLst>
  </p:cSld>
  <p:clrMapOvr>
    <a:masterClrMapping/>
  </p:clrMapOvr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2FFB2D5C-A029-4FF0-ACB8-DBE035D8E484}"/>
              </a:ext>
            </a:extLst>
          </p:cNvPr>
          <p:cNvSpPr/>
          <p:nvPr/>
        </p:nvSpPr>
        <p:spPr>
          <a:xfrm>
            <a:off x="2087418" y="2278268"/>
            <a:ext cx="9593802" cy="23014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lnSpc>
                <a:spcPct val="180000"/>
              </a:lnSpc>
              <a:tabLst>
                <a:tab pos="381000" algn="r"/>
                <a:tab pos="544830" algn="l"/>
              </a:tabLst>
            </a:pP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성품은 그리스말로 </a:t>
            </a:r>
            <a:r>
              <a:rPr lang="ko-KR" altLang="en-US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도키메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(</a:t>
            </a:r>
            <a:r>
              <a:rPr lang="en-US" altLang="ko-KR" sz="2800" b="1" kern="0" dirty="0" err="1">
                <a:solidFill>
                  <a:srgbClr val="000000"/>
                </a:solidFill>
                <a:latin typeface="Bwgrkl" panose="02000400000000000000" pitchFamily="2" charset="0"/>
                <a:ea typeface="Bwgrkl" panose="02000400000000000000" pitchFamily="2" charset="0"/>
              </a:rPr>
              <a:t>dokimh</a:t>
            </a:r>
            <a:r>
              <a:rPr lang="en-US" altLang="ko-KR" sz="2800" b="1" kern="0" dirty="0">
                <a:solidFill>
                  <a:srgbClr val="000000"/>
                </a:solidFill>
                <a:latin typeface="Bwgrkl" panose="02000400000000000000" pitchFamily="2" charset="0"/>
                <a:ea typeface="Bwgrkl" panose="02000400000000000000" pitchFamily="2" charset="0"/>
              </a:rPr>
              <a:t>,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)</a:t>
            </a:r>
          </a:p>
          <a:p>
            <a:pPr algn="ctr" fontAlgn="base">
              <a:lnSpc>
                <a:spcPct val="180000"/>
              </a:lnSpc>
              <a:tabLst>
                <a:tab pos="381000" algn="r"/>
                <a:tab pos="544830" algn="l"/>
              </a:tabLst>
            </a:pPr>
            <a:endParaRPr lang="en-US" altLang="ko-KR" sz="2800" b="1" kern="0" dirty="0">
              <a:solidFill>
                <a:srgbClr val="000000"/>
              </a:solidFill>
              <a:latin typeface="함초롬바탕" panose="02030604000101010101" pitchFamily="18" charset="-127"/>
              <a:ea typeface="함초롬바탕" panose="02030604000101010101" pitchFamily="18" charset="-127"/>
            </a:endParaRPr>
          </a:p>
          <a:p>
            <a:pPr algn="ctr" fontAlgn="base">
              <a:lnSpc>
                <a:spcPct val="180000"/>
              </a:lnSpc>
              <a:tabLst>
                <a:tab pos="381000" algn="r"/>
                <a:tab pos="544830" algn="l"/>
              </a:tabLst>
            </a:pP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수양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(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로마 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5,4), 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시험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(2</a:t>
            </a:r>
            <a:r>
              <a:rPr lang="ko-KR" altLang="en-US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코린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2,9; </a:t>
            </a:r>
            <a:r>
              <a:rPr lang="ko-KR" altLang="en-US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야고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1,3), 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시련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(2</a:t>
            </a:r>
            <a:r>
              <a:rPr lang="ko-KR" altLang="en-US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코린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8,2)</a:t>
            </a:r>
            <a:endParaRPr lang="ko-KR" altLang="en-US" sz="2800" b="1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957587395"/>
      </p:ext>
    </p:extLst>
  </p:cSld>
  <p:clrMapOvr>
    <a:masterClrMapping/>
  </p:clrMapOvr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1079983" y="804548"/>
            <a:ext cx="10239046" cy="60534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98500" marR="383540" algn="just" fontAlgn="base">
              <a:lnSpc>
                <a:spcPct val="180000"/>
              </a:lnSpc>
            </a:pPr>
            <a:r>
              <a:rPr lang="ko-KR" altLang="en-US" sz="24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젊은이가 무엇으로 제 길을 깨끗이 보존하겠습니까</a:t>
            </a:r>
            <a:r>
              <a:rPr lang="en-US" altLang="ko-KR" sz="24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? </a:t>
            </a:r>
            <a:r>
              <a:rPr lang="ko-KR" altLang="en-US" sz="24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당신의 말씀을 지키는 것입니다</a:t>
            </a:r>
            <a:r>
              <a:rPr lang="en-US" altLang="ko-KR" sz="24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 ...</a:t>
            </a:r>
            <a:r>
              <a:rPr lang="ko-KR" altLang="en-US" sz="24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당신께 죄 짓지 않으려고 마음속에 당신 말씀을 간직합니다</a:t>
            </a:r>
            <a:r>
              <a:rPr lang="en-US" altLang="ko-KR" sz="24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.(</a:t>
            </a:r>
            <a:r>
              <a:rPr lang="ko-KR" altLang="en-US" sz="24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시편 </a:t>
            </a:r>
            <a:r>
              <a:rPr lang="en-US" altLang="ko-KR" sz="24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119,9-11)</a:t>
            </a:r>
          </a:p>
          <a:p>
            <a:pPr marL="698500" marR="383540" algn="just" fontAlgn="base">
              <a:lnSpc>
                <a:spcPct val="180000"/>
              </a:lnSpc>
            </a:pPr>
            <a:endParaRPr lang="en-US" altLang="ko-KR" sz="2400" b="1" kern="0" spc="0" dirty="0">
              <a:solidFill>
                <a:srgbClr val="000000"/>
              </a:solidFill>
              <a:effectLst/>
              <a:latin typeface="궁서" panose="02030600000101010101" pitchFamily="18" charset="-127"/>
              <a:ea typeface="궁서" panose="02030600000101010101" pitchFamily="18" charset="-127"/>
            </a:endParaRPr>
          </a:p>
          <a:p>
            <a:pPr marL="698500" marR="383540" algn="just" fontAlgn="base">
              <a:lnSpc>
                <a:spcPct val="180000"/>
              </a:lnSpc>
            </a:pPr>
            <a:r>
              <a:rPr lang="ko-KR" altLang="en-US" sz="24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이제 나는 </a:t>
            </a:r>
            <a:r>
              <a:rPr lang="en-US" altLang="ko-KR" sz="24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... </a:t>
            </a:r>
            <a:r>
              <a:rPr lang="ko-KR" altLang="en-US" sz="24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그분 은총의 말씀에 여러분을 맡깁니다</a:t>
            </a:r>
            <a:r>
              <a:rPr lang="en-US" altLang="ko-KR" sz="24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 </a:t>
            </a:r>
            <a:r>
              <a:rPr lang="ko-KR" altLang="en-US" sz="24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그 말씀은   여러분을 굳건히 세울 수 있고</a:t>
            </a:r>
            <a:r>
              <a:rPr lang="en-US" altLang="ko-KR" sz="24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, </a:t>
            </a:r>
            <a:r>
              <a:rPr lang="ko-KR" altLang="en-US" sz="24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또 거룩하게 된 모든 이와 함께 상속 재산을 차지하도록 여러분에게 그것을 나누어 줄 수 있습니다</a:t>
            </a:r>
            <a:r>
              <a:rPr lang="en-US" altLang="ko-KR" sz="24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   (</a:t>
            </a:r>
            <a:r>
              <a:rPr lang="ko-KR" altLang="en-US" sz="24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사도 </a:t>
            </a:r>
            <a:r>
              <a:rPr lang="en-US" altLang="ko-KR" sz="24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20,32)</a:t>
            </a:r>
          </a:p>
          <a:p>
            <a:pPr marL="698500" marR="383540" algn="just" fontAlgn="base">
              <a:lnSpc>
                <a:spcPct val="180000"/>
              </a:lnSpc>
            </a:pPr>
            <a:endParaRPr lang="ko-KR" altLang="en-US" sz="2800" kern="0" spc="0" dirty="0">
              <a:solidFill>
                <a:srgbClr val="000000"/>
              </a:solidFill>
              <a:effectLst/>
              <a:latin typeface="궁서" panose="02030600000101010101" pitchFamily="18" charset="-127"/>
              <a:ea typeface="궁서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467120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1820091" y="1194036"/>
            <a:ext cx="8551818" cy="21605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50570" marR="383540" fontAlgn="base">
              <a:lnSpc>
                <a:spcPct val="160000"/>
              </a:lnSpc>
            </a:pPr>
            <a:r>
              <a:rPr lang="en-US" altLang="ko-KR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“</a:t>
            </a:r>
            <a:r>
              <a:rPr lang="ko-KR" altLang="en-US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우리가 무엇이든지 </a:t>
            </a:r>
            <a:r>
              <a:rPr lang="ko-KR" altLang="en-US" sz="2800" b="1" i="1" u="sng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굴림" panose="020B0600000101010101" pitchFamily="50" charset="-127"/>
                <a:ea typeface="굴림" panose="020B0600000101010101" pitchFamily="50" charset="-127"/>
              </a:rPr>
              <a:t>그분의 뜻에 따라 청하면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굴림" panose="020B0600000101010101" pitchFamily="50" charset="-127"/>
              </a:rPr>
              <a:t> </a:t>
            </a:r>
            <a:r>
              <a:rPr lang="ko-KR" altLang="en-US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그분께서 우리의 청을 들어 주신다는 것입니다</a:t>
            </a:r>
            <a:r>
              <a:rPr lang="en-US" altLang="ko-KR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.”(1</a:t>
            </a:r>
            <a:r>
              <a:rPr lang="ko-KR" altLang="en-US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요한 </a:t>
            </a:r>
            <a:r>
              <a:rPr lang="en-US" altLang="ko-KR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5,14)</a:t>
            </a:r>
            <a:endParaRPr lang="ko-KR" altLang="en-US" sz="28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1591521"/>
      </p:ext>
    </p:extLst>
  </p:cSld>
  <p:clrMapOvr>
    <a:masterClrMapping/>
  </p:clrMapOvr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1011381" y="557169"/>
            <a:ext cx="9992591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lnSpc>
                <a:spcPct val="150000"/>
              </a:lnSpc>
            </a:pPr>
            <a:r>
              <a:rPr lang="ko-KR" altLang="en-US" sz="2800" b="1" kern="0" dirty="0">
                <a:solidFill>
                  <a:srgbClr val="000000"/>
                </a:solidFill>
                <a:latin typeface="+mj-ea"/>
                <a:ea typeface="+mj-ea"/>
              </a:rPr>
              <a:t>성경을 읽는 것은 지식을 쌓기 위해서</a:t>
            </a:r>
            <a:r>
              <a:rPr lang="en-US" altLang="ko-KR" sz="2800" b="1" kern="0" dirty="0">
                <a:solidFill>
                  <a:srgbClr val="000000"/>
                </a:solidFill>
                <a:latin typeface="+mj-ea"/>
                <a:ea typeface="+mj-ea"/>
              </a:rPr>
              <a:t>, </a:t>
            </a:r>
          </a:p>
          <a:p>
            <a:pPr algn="ctr" fontAlgn="base">
              <a:lnSpc>
                <a:spcPct val="150000"/>
              </a:lnSpc>
            </a:pPr>
            <a:r>
              <a:rPr lang="ko-KR" altLang="en-US" sz="2800" b="1" kern="0" dirty="0">
                <a:solidFill>
                  <a:srgbClr val="000000"/>
                </a:solidFill>
                <a:latin typeface="+mj-ea"/>
                <a:ea typeface="+mj-ea"/>
              </a:rPr>
              <a:t>다른 사람에게 얘기해주기 위해서 </a:t>
            </a:r>
            <a:endParaRPr lang="en-US" altLang="ko-KR" sz="2800" b="1" kern="0" dirty="0">
              <a:solidFill>
                <a:srgbClr val="000000"/>
              </a:solidFill>
              <a:latin typeface="+mj-ea"/>
              <a:ea typeface="+mj-ea"/>
            </a:endParaRPr>
          </a:p>
          <a:p>
            <a:pPr algn="ctr" fontAlgn="base">
              <a:lnSpc>
                <a:spcPct val="150000"/>
              </a:lnSpc>
            </a:pPr>
            <a:r>
              <a:rPr lang="ko-KR" altLang="en-US" sz="2800" b="1" kern="0" dirty="0">
                <a:solidFill>
                  <a:srgbClr val="000000"/>
                </a:solidFill>
                <a:latin typeface="+mj-ea"/>
                <a:ea typeface="+mj-ea"/>
              </a:rPr>
              <a:t>읽는 것이 아니다</a:t>
            </a:r>
            <a:r>
              <a:rPr lang="en-US" altLang="ko-KR" sz="2800" b="1" kern="0" dirty="0">
                <a:solidFill>
                  <a:srgbClr val="000000"/>
                </a:solidFill>
                <a:latin typeface="+mj-ea"/>
                <a:ea typeface="+mj-ea"/>
              </a:rPr>
              <a:t>. </a:t>
            </a:r>
          </a:p>
          <a:p>
            <a:pPr algn="just" fontAlgn="base">
              <a:lnSpc>
                <a:spcPct val="180000"/>
              </a:lnSpc>
            </a:pPr>
            <a:endParaRPr lang="en-US" altLang="ko-KR" b="1" kern="0" dirty="0">
              <a:solidFill>
                <a:srgbClr val="000000"/>
              </a:solidFill>
              <a:latin typeface="함초롬바탕" panose="02030604000101010101" pitchFamily="18" charset="-127"/>
              <a:ea typeface="함초롬바탕" panose="02030604000101010101" pitchFamily="18" charset="-127"/>
            </a:endParaRPr>
          </a:p>
          <a:p>
            <a:pPr algn="just" fontAlgn="base">
              <a:lnSpc>
                <a:spcPct val="180000"/>
              </a:lnSpc>
            </a:pP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성경은 전부 하느님의 영감으로 쓰인 것으로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, </a:t>
            </a: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가르치고 꾸짖고 바로잡고 의롭게 살도록 교육하는 데에 유익합니다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 </a:t>
            </a: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그리하여 하느님의 사람이 온갖 선행을 할 능력을 갖춘 유능한 사람이  되게 해 줍니다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.(2</a:t>
            </a:r>
            <a:r>
              <a:rPr lang="ko-KR" altLang="en-US" sz="2800" b="1" kern="0" dirty="0" err="1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티모</a:t>
            </a: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 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3,16-17)</a:t>
            </a:r>
            <a:endParaRPr lang="ko-KR" altLang="en-US" sz="2800" kern="0" spc="0" dirty="0">
              <a:solidFill>
                <a:srgbClr val="000000"/>
              </a:solidFill>
              <a:effectLst/>
              <a:latin typeface="궁서" panose="02030600000101010101" pitchFamily="18" charset="-127"/>
              <a:ea typeface="궁서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400968060"/>
      </p:ext>
    </p:extLst>
  </p:cSld>
  <p:clrMapOvr>
    <a:masterClrMapping/>
  </p:clrMapOvr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2790900" y="1402787"/>
            <a:ext cx="6610200" cy="4336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80000"/>
              </a:lnSpc>
            </a:pPr>
            <a:endParaRPr lang="en-US" altLang="ko-KR" b="1" kern="0" dirty="0">
              <a:solidFill>
                <a:srgbClr val="000000"/>
              </a:solidFill>
              <a:latin typeface="함초롬바탕" panose="02030604000101010101" pitchFamily="18" charset="-127"/>
              <a:ea typeface="함초롬바탕" panose="02030604000101010101" pitchFamily="18" charset="-127"/>
            </a:endParaRPr>
          </a:p>
          <a:p>
            <a:pPr algn="just" fontAlgn="base">
              <a:lnSpc>
                <a:spcPct val="180000"/>
              </a:lnSpc>
            </a:pP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하느님의 말씀은 살아 있고 힘이 있으며 어떤 쌍날칼보다도 날카롭습니다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 </a:t>
            </a: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그래서 사람 속을 꿰찔러 혼과 영을 가르고 관절과 골수를 갈라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, </a:t>
            </a: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마음의 생각과 속셈을 가려냅니다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.(</a:t>
            </a:r>
            <a:r>
              <a:rPr lang="ko-KR" altLang="en-US" sz="2800" b="1" kern="0" dirty="0" err="1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히브</a:t>
            </a: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 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4,12) </a:t>
            </a:r>
            <a:endParaRPr lang="ko-KR" altLang="en-US" sz="2800" kern="0" spc="0" dirty="0">
              <a:solidFill>
                <a:srgbClr val="000000"/>
              </a:solidFill>
              <a:effectLst/>
              <a:latin typeface="궁서" panose="02030600000101010101" pitchFamily="18" charset="-127"/>
              <a:ea typeface="궁서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87889564"/>
      </p:ext>
    </p:extLst>
  </p:cSld>
  <p:clrMapOvr>
    <a:masterClrMapping/>
  </p:clrMapOvr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333500"/>
            <a:ext cx="2743200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776494"/>
      </p:ext>
    </p:extLst>
  </p:cSld>
  <p:clrMapOvr>
    <a:masterClrMapping/>
  </p:clrMapOvr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1676399" y="1045376"/>
            <a:ext cx="8257310" cy="47459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98500" marR="383540" algn="just" fontAlgn="base">
              <a:lnSpc>
                <a:spcPct val="180000"/>
              </a:lnSpc>
            </a:pP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대낮에 행동하듯이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, </a:t>
            </a: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품위 있게 살아갑시다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 </a:t>
            </a: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흥청대는 술잔치와 만취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, </a:t>
            </a: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음탕과 방탕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, </a:t>
            </a: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다툼과 시기 속에 살지 맙시다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 </a:t>
            </a: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그 대신에 주 예수 그리스도를 입으십시오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 </a:t>
            </a: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그리고 욕망을 채우려고 육신을 돌보는 일을 하지 마십시오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  (</a:t>
            </a: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로마 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13,13-14) </a:t>
            </a:r>
            <a:endParaRPr lang="ko-KR" altLang="en-US" sz="2800" kern="0" spc="0" dirty="0">
              <a:solidFill>
                <a:srgbClr val="000000"/>
              </a:solidFill>
              <a:effectLst/>
              <a:latin typeface="궁서" panose="02030600000101010101" pitchFamily="18" charset="-127"/>
              <a:ea typeface="궁서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48538110"/>
      </p:ext>
    </p:extLst>
  </p:cSld>
  <p:clrMapOvr>
    <a:masterClrMapping/>
  </p:clrMapOvr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2237508" y="1471155"/>
            <a:ext cx="8101445" cy="319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98500" marR="383540" algn="just" fontAlgn="base">
              <a:lnSpc>
                <a:spcPct val="180000"/>
              </a:lnSpc>
            </a:pP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"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나는 어떤 것도 필요치 않다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 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이 성경 구절의 마지막에서 즉시 밝은 빛이 내 마음에 넘쳤고 의심의 모든 어두움은 사라져 버렸기 때문이다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." (</a:t>
            </a:r>
            <a:r>
              <a:rPr lang="ko-KR" altLang="en-US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아우구스티노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)</a:t>
            </a:r>
            <a:endParaRPr lang="ko-KR" altLang="en-US" sz="28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426344121"/>
      </p:ext>
    </p:extLst>
  </p:cSld>
  <p:clrMapOvr>
    <a:masterClrMapping/>
  </p:clrMapOvr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85A82C74-6FC0-4640-BB09-570CBDB48F3F}"/>
              </a:ext>
            </a:extLst>
          </p:cNvPr>
          <p:cNvSpPr/>
          <p:nvPr/>
        </p:nvSpPr>
        <p:spPr>
          <a:xfrm>
            <a:off x="3048000" y="2922899"/>
            <a:ext cx="6362330" cy="15106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98500" marR="383540" algn="just" fontAlgn="base">
              <a:lnSpc>
                <a:spcPct val="180000"/>
              </a:lnSpc>
            </a:pP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"</a:t>
            </a: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하느님의 말씀과 기도로 </a:t>
            </a:r>
            <a:r>
              <a:rPr lang="ko-KR" altLang="en-US" sz="2800" b="1" kern="0" dirty="0" err="1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거룩해집니다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."(1</a:t>
            </a:r>
            <a:r>
              <a:rPr lang="ko-KR" altLang="en-US" sz="2800" b="1" kern="0" dirty="0" err="1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티모</a:t>
            </a: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 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4,4-5) </a:t>
            </a:r>
            <a:endParaRPr lang="ko-KR" altLang="en-US" sz="2800" b="1" kern="0" spc="0" dirty="0">
              <a:solidFill>
                <a:srgbClr val="000000"/>
              </a:solidFill>
              <a:effectLst/>
              <a:latin typeface="궁서" panose="02030600000101010101" pitchFamily="18" charset="-127"/>
              <a:ea typeface="궁서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21655011"/>
      </p:ext>
    </p:extLst>
  </p:cSld>
  <p:clrMapOvr>
    <a:masterClrMapping/>
  </p:clrMapOvr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>
            <a:extLst>
              <a:ext uri="{FF2B5EF4-FFF2-40B4-BE49-F238E27FC236}">
                <a16:creationId xmlns:a16="http://schemas.microsoft.com/office/drawing/2014/main" id="{AF36BEDD-5399-43FC-A496-10C564DF78A7}"/>
              </a:ext>
            </a:extLst>
          </p:cNvPr>
          <p:cNvSpPr/>
          <p:nvPr/>
        </p:nvSpPr>
        <p:spPr>
          <a:xfrm>
            <a:off x="1395845" y="557004"/>
            <a:ext cx="10252364" cy="56275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80000"/>
              </a:lnSpc>
            </a:pPr>
            <a:r>
              <a:rPr lang="ko-KR" altLang="en-US" sz="3200" b="1" kern="0" dirty="0">
                <a:solidFill>
                  <a:srgbClr val="000000"/>
                </a:solidFill>
                <a:latin typeface="+mj-ea"/>
                <a:ea typeface="+mj-ea"/>
              </a:rPr>
              <a:t>성화를 위해서 또 필요한 요소들 </a:t>
            </a:r>
            <a:endParaRPr lang="en-US" altLang="ko-KR" sz="3200" b="1" kern="0" dirty="0">
              <a:solidFill>
                <a:srgbClr val="000000"/>
              </a:solidFill>
              <a:latin typeface="+mj-ea"/>
              <a:ea typeface="+mj-ea"/>
            </a:endParaRPr>
          </a:p>
          <a:p>
            <a:pPr algn="just" fontAlgn="base">
              <a:lnSpc>
                <a:spcPct val="180000"/>
              </a:lnSpc>
            </a:pPr>
            <a:endParaRPr lang="ko-KR" altLang="en-US" sz="2800" b="1" kern="0" dirty="0">
              <a:solidFill>
                <a:srgbClr val="000000"/>
              </a:solidFill>
              <a:latin typeface="+mn-ea"/>
            </a:endParaRPr>
          </a:p>
          <a:p>
            <a:pPr algn="just" fontAlgn="base">
              <a:lnSpc>
                <a:spcPct val="180000"/>
              </a:lnSpc>
              <a:tabLst>
                <a:tab pos="346710" algn="l"/>
              </a:tabLst>
            </a:pPr>
            <a:r>
              <a:rPr lang="ko-KR" altLang="en-US" sz="3200" b="1" u="sng" kern="0" dirty="0">
                <a:solidFill>
                  <a:srgbClr val="000000"/>
                </a:solidFill>
                <a:latin typeface="+mn-ea"/>
              </a:rPr>
              <a:t>① 행위상의 거룩함을 갈망해야</a:t>
            </a:r>
          </a:p>
          <a:p>
            <a:pPr algn="just" fontAlgn="base">
              <a:lnSpc>
                <a:spcPct val="180000"/>
              </a:lnSpc>
              <a:tabLst>
                <a:tab pos="346710" algn="l"/>
              </a:tabLst>
            </a:pPr>
            <a:r>
              <a:rPr lang="ko-KR" altLang="en-US" sz="2800" b="1" kern="0" dirty="0">
                <a:solidFill>
                  <a:srgbClr val="000000"/>
                </a:solidFill>
                <a:latin typeface="+mn-ea"/>
              </a:rPr>
              <a:t>② 굳세게 결심하고 행동으로 옮겨야</a:t>
            </a:r>
          </a:p>
          <a:p>
            <a:pPr algn="just" fontAlgn="base">
              <a:lnSpc>
                <a:spcPct val="180000"/>
              </a:lnSpc>
              <a:tabLst>
                <a:tab pos="346710" algn="l"/>
              </a:tabLst>
            </a:pPr>
            <a:r>
              <a:rPr lang="ko-KR" altLang="en-US" sz="2800" b="1" kern="0" dirty="0">
                <a:solidFill>
                  <a:srgbClr val="000000"/>
                </a:solidFill>
                <a:latin typeface="+mn-ea"/>
              </a:rPr>
              <a:t>③ 성화는 점진적으로 이뤄진다는 점을 받아들여야</a:t>
            </a:r>
          </a:p>
          <a:p>
            <a:pPr algn="just" fontAlgn="base">
              <a:lnSpc>
                <a:spcPct val="180000"/>
              </a:lnSpc>
              <a:tabLst>
                <a:tab pos="346710" algn="l"/>
              </a:tabLst>
            </a:pPr>
            <a:r>
              <a:rPr lang="ko-KR" altLang="en-US" sz="2800" b="1" kern="0" dirty="0">
                <a:solidFill>
                  <a:srgbClr val="000000"/>
                </a:solidFill>
                <a:latin typeface="+mn-ea"/>
              </a:rPr>
              <a:t>➃ 성화는 나쁜 습관을 좋은 습관으로 바꾸는 작업이다</a:t>
            </a:r>
          </a:p>
          <a:p>
            <a:pPr algn="just" fontAlgn="base">
              <a:lnSpc>
                <a:spcPct val="180000"/>
              </a:lnSpc>
              <a:tabLst>
                <a:tab pos="346710" algn="l"/>
              </a:tabLst>
            </a:pPr>
            <a:r>
              <a:rPr lang="ko-KR" altLang="en-US" sz="2800" b="1" kern="0" dirty="0">
                <a:solidFill>
                  <a:srgbClr val="000000"/>
                </a:solidFill>
                <a:latin typeface="+mn-ea"/>
              </a:rPr>
              <a:t>⑤ 성화의 길에서 가속을 죽여서는 안 된다</a:t>
            </a:r>
            <a:r>
              <a:rPr lang="en-US" altLang="ko-KR" sz="2800" b="1" kern="0" dirty="0">
                <a:solidFill>
                  <a:srgbClr val="000000"/>
                </a:solidFill>
                <a:latin typeface="+mn-ea"/>
              </a:rPr>
              <a:t>.</a:t>
            </a:r>
            <a:endParaRPr lang="ko-KR" altLang="en-US" sz="2800" b="1" kern="0" spc="0" dirty="0">
              <a:solidFill>
                <a:srgbClr val="000000"/>
              </a:solidFill>
              <a:effectLst/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16090850"/>
      </p:ext>
    </p:extLst>
  </p:cSld>
  <p:clrMapOvr>
    <a:masterClrMapping/>
  </p:clrMapOvr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3970086" y="889098"/>
            <a:ext cx="3212739" cy="8466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fontAlgn="base">
              <a:lnSpc>
                <a:spcPct val="180000"/>
              </a:lnSpc>
              <a:tabLst>
                <a:tab pos="346710" algn="l"/>
              </a:tabLst>
            </a:pPr>
            <a:r>
              <a:rPr lang="ko-KR" altLang="en-US" sz="3200" b="1" kern="0" dirty="0" err="1">
                <a:solidFill>
                  <a:srgbClr val="000000"/>
                </a:solidFill>
                <a:latin typeface="+mj-ea"/>
                <a:ea typeface="+mj-ea"/>
              </a:rPr>
              <a:t>쌍뚜스</a:t>
            </a:r>
            <a:r>
              <a:rPr lang="en-US" altLang="ko-KR" sz="3200" b="1" kern="0" dirty="0">
                <a:solidFill>
                  <a:srgbClr val="000000"/>
                </a:solidFill>
                <a:latin typeface="+mj-ea"/>
                <a:ea typeface="+mj-ea"/>
              </a:rPr>
              <a:t>(</a:t>
            </a:r>
            <a:r>
              <a:rPr lang="en-US" altLang="ko-KR" sz="3200" b="1" i="1" kern="0" dirty="0">
                <a:solidFill>
                  <a:srgbClr val="000000"/>
                </a:solidFill>
                <a:latin typeface="+mj-ea"/>
                <a:ea typeface="+mj-ea"/>
              </a:rPr>
              <a:t>Sanctus</a:t>
            </a:r>
            <a:r>
              <a:rPr lang="en-US" altLang="ko-KR" sz="3200" b="1" kern="0" dirty="0">
                <a:solidFill>
                  <a:srgbClr val="000000"/>
                </a:solidFill>
                <a:latin typeface="+mj-ea"/>
                <a:ea typeface="+mj-ea"/>
              </a:rPr>
              <a:t>)</a:t>
            </a:r>
            <a:endParaRPr lang="en-US" altLang="ko-KR" sz="3200" kern="0" spc="0" dirty="0">
              <a:solidFill>
                <a:srgbClr val="000000"/>
              </a:solidFill>
              <a:effectLst/>
              <a:latin typeface="+mj-ea"/>
              <a:ea typeface="+mj-ea"/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1520536" y="2697448"/>
            <a:ext cx="9348354" cy="26407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79500" marR="383540" algn="just" fontAlgn="base">
              <a:lnSpc>
                <a:spcPct val="180000"/>
              </a:lnSpc>
              <a:tabLst>
                <a:tab pos="346710" algn="l"/>
              </a:tabLst>
            </a:pPr>
            <a:r>
              <a:rPr lang="ko-KR" altLang="en-US" sz="2800" b="1" kern="0" dirty="0">
                <a:solidFill>
                  <a:srgbClr val="000000"/>
                </a:solidFill>
                <a:latin typeface="HY궁서B" panose="02030600000101010101" pitchFamily="18" charset="-127"/>
                <a:ea typeface="HY궁서B" panose="02030600000101010101" pitchFamily="18" charset="-127"/>
              </a:rPr>
              <a:t>“신부님을 위해서 늘 기도하고 있답니다</a:t>
            </a:r>
            <a:r>
              <a:rPr lang="en-US" altLang="ko-KR" sz="2800" b="1" kern="0" dirty="0">
                <a:solidFill>
                  <a:srgbClr val="000000"/>
                </a:solidFill>
                <a:latin typeface="HY궁서B" panose="02030600000101010101" pitchFamily="18" charset="-127"/>
                <a:ea typeface="HY궁서B" panose="02030600000101010101" pitchFamily="18" charset="-127"/>
              </a:rPr>
              <a:t>. </a:t>
            </a:r>
            <a:endParaRPr lang="ko-KR" altLang="en-US" sz="2800" kern="0" dirty="0">
              <a:solidFill>
                <a:srgbClr val="000000"/>
              </a:solidFill>
              <a:latin typeface="HY궁서B" panose="02030600000101010101" pitchFamily="18" charset="-127"/>
              <a:ea typeface="HY궁서B" panose="02030600000101010101" pitchFamily="18" charset="-127"/>
            </a:endParaRPr>
          </a:p>
          <a:p>
            <a:pPr marL="1079500" marR="383540" algn="just" fontAlgn="base">
              <a:lnSpc>
                <a:spcPct val="180000"/>
              </a:lnSpc>
              <a:tabLst>
                <a:tab pos="346710" algn="l"/>
              </a:tabLst>
            </a:pPr>
            <a:r>
              <a:rPr lang="ko-KR" altLang="en-US" sz="2800" b="1" kern="0" dirty="0">
                <a:solidFill>
                  <a:srgbClr val="000000"/>
                </a:solidFill>
                <a:latin typeface="HY궁서B" panose="02030600000101010101" pitchFamily="18" charset="-127"/>
                <a:ea typeface="HY궁서B" panose="02030600000101010101" pitchFamily="18" charset="-127"/>
              </a:rPr>
              <a:t>신부님이 </a:t>
            </a:r>
            <a:r>
              <a:rPr lang="ko-KR" altLang="en-US" sz="3600" b="1" u="sng" kern="0" dirty="0">
                <a:solidFill>
                  <a:srgbClr val="000000"/>
                </a:solidFill>
                <a:latin typeface="HY궁서B" panose="02030600000101010101" pitchFamily="18" charset="-127"/>
                <a:ea typeface="HY궁서B" panose="02030600000101010101" pitchFamily="18" charset="-127"/>
              </a:rPr>
              <a:t>부담스러워하시지 않는다면</a:t>
            </a:r>
            <a:r>
              <a:rPr lang="en-US" altLang="ko-KR" sz="2800" b="1" kern="0" dirty="0">
                <a:solidFill>
                  <a:srgbClr val="000000"/>
                </a:solidFill>
                <a:latin typeface="HY궁서B" panose="02030600000101010101" pitchFamily="18" charset="-127"/>
                <a:ea typeface="HY궁서B" panose="02030600000101010101" pitchFamily="18" charset="-127"/>
              </a:rPr>
              <a:t>, </a:t>
            </a:r>
            <a:endParaRPr lang="ko-KR" altLang="en-US" sz="2800" kern="0" dirty="0">
              <a:solidFill>
                <a:srgbClr val="000000"/>
              </a:solidFill>
              <a:latin typeface="HY궁서B" panose="02030600000101010101" pitchFamily="18" charset="-127"/>
              <a:ea typeface="HY궁서B" panose="02030600000101010101" pitchFamily="18" charset="-127"/>
            </a:endParaRPr>
          </a:p>
          <a:p>
            <a:pPr marL="1079500" marR="383540" algn="just" fontAlgn="base">
              <a:lnSpc>
                <a:spcPct val="180000"/>
              </a:lnSpc>
              <a:tabLst>
                <a:tab pos="346710" algn="l"/>
              </a:tabLst>
            </a:pPr>
            <a:r>
              <a:rPr lang="ko-KR" altLang="en-US" sz="2800" b="1" kern="0" dirty="0">
                <a:solidFill>
                  <a:srgbClr val="000000"/>
                </a:solidFill>
                <a:latin typeface="HY궁서B" panose="02030600000101010101" pitchFamily="18" charset="-127"/>
                <a:ea typeface="HY궁서B" panose="02030600000101010101" pitchFamily="18" charset="-127"/>
              </a:rPr>
              <a:t>신부님이 성인 신부님이 되도록 기도하겠습니다</a:t>
            </a:r>
            <a:r>
              <a:rPr lang="en-US" altLang="ko-KR" sz="2800" b="1" kern="0" dirty="0">
                <a:solidFill>
                  <a:srgbClr val="000000"/>
                </a:solidFill>
                <a:latin typeface="HY궁서B" panose="02030600000101010101" pitchFamily="18" charset="-127"/>
                <a:ea typeface="HY궁서B" panose="02030600000101010101" pitchFamily="18" charset="-127"/>
              </a:rPr>
              <a:t>.” </a:t>
            </a:r>
            <a:endParaRPr lang="ko-KR" altLang="en-US" sz="2800" kern="0" spc="0" dirty="0">
              <a:solidFill>
                <a:srgbClr val="000000"/>
              </a:solidFill>
              <a:effectLst/>
              <a:latin typeface="HY궁서B" panose="02030600000101010101" pitchFamily="18" charset="-127"/>
              <a:ea typeface="HY궁서B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94600966"/>
      </p:ext>
    </p:extLst>
  </p:cSld>
  <p:clrMapOvr>
    <a:masterClrMapping/>
  </p:clrMapOvr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1510145" y="692086"/>
            <a:ext cx="9587345" cy="47459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89000" algn="just" fontAlgn="base">
              <a:lnSpc>
                <a:spcPct val="180000"/>
              </a:lnSpc>
            </a:pP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적당히 착하게 해주소서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</a:t>
            </a:r>
            <a:endParaRPr lang="ko-KR" altLang="en-US" sz="28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marL="889000" algn="just" fontAlgn="base">
              <a:lnSpc>
                <a:spcPct val="180000"/>
              </a:lnSpc>
            </a:pP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저는 聖人까지 되고 싶진 않습니다만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.....</a:t>
            </a:r>
            <a:endParaRPr lang="ko-KR" altLang="en-US" sz="28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marL="889000" algn="just" fontAlgn="base">
              <a:lnSpc>
                <a:spcPct val="180000"/>
              </a:lnSpc>
            </a:pP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어떤 성인들은 더불어 살기가 너무 어려우니까요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.....</a:t>
            </a:r>
            <a:endParaRPr lang="ko-KR" altLang="en-US" sz="28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marL="889000" algn="just" fontAlgn="base">
              <a:lnSpc>
                <a:spcPct val="180000"/>
              </a:lnSpc>
            </a:pP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그렇더라도 심술궂은 늙은이는 그저</a:t>
            </a:r>
            <a:endParaRPr lang="ko-KR" altLang="en-US" sz="28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marL="889000" algn="just" fontAlgn="base">
              <a:lnSpc>
                <a:spcPct val="180000"/>
              </a:lnSpc>
            </a:pP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마귀의 자랑거리가 될 뿐입니다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</a:t>
            </a:r>
            <a:endParaRPr lang="ko-KR" altLang="en-US" sz="28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algn="just" fontAlgn="base">
              <a:lnSpc>
                <a:spcPct val="180000"/>
              </a:lnSpc>
              <a:tabLst>
                <a:tab pos="346710" algn="l"/>
              </a:tabLst>
            </a:pPr>
            <a:r>
              <a:rPr lang="ko-KR" altLang="en-US" sz="2800" kern="0" dirty="0">
                <a:solidFill>
                  <a:srgbClr val="000000"/>
                </a:solidFill>
                <a:latin typeface="함초롬바탕" panose="02030604000101010101" pitchFamily="18" charset="-127"/>
              </a:rPr>
              <a:t>		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&lt;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어느 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17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세기 수녀의 기도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&gt;</a:t>
            </a:r>
            <a:endParaRPr lang="ko-KR" altLang="en-US" sz="28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25061845"/>
      </p:ext>
    </p:extLst>
  </p:cSld>
  <p:clrMapOvr>
    <a:masterClrMapping/>
  </p:clrMapOvr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1666008" y="1169819"/>
            <a:ext cx="8600209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80000"/>
              </a:lnSpc>
              <a:tabLst>
                <a:tab pos="346710" algn="l"/>
              </a:tabLst>
            </a:pP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성직자와 수도자만 거룩함을 갈망해야 하는가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? </a:t>
            </a:r>
          </a:p>
          <a:p>
            <a:pPr algn="just" fontAlgn="base">
              <a:lnSpc>
                <a:spcPct val="180000"/>
              </a:lnSpc>
              <a:tabLst>
                <a:tab pos="346710" algn="l"/>
              </a:tabLst>
            </a:pPr>
            <a:endParaRPr lang="en-US" altLang="ko-KR" sz="2800" b="1" kern="0" dirty="0">
              <a:solidFill>
                <a:srgbClr val="000000"/>
              </a:solidFill>
              <a:latin typeface="함초롬바탕" panose="02030604000101010101" pitchFamily="18" charset="-127"/>
              <a:ea typeface="함초롬바탕" panose="02030604000101010101" pitchFamily="18" charset="-127"/>
            </a:endParaRPr>
          </a:p>
          <a:p>
            <a:pPr algn="just" fontAlgn="base">
              <a:lnSpc>
                <a:spcPct val="180000"/>
              </a:lnSpc>
              <a:tabLst>
                <a:tab pos="346710" algn="l"/>
              </a:tabLst>
            </a:pP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“하늘의 너희 아버지께서 거룩하신 것처럼 </a:t>
            </a:r>
            <a:r>
              <a:rPr lang="ko-KR" altLang="en-US" sz="3600" b="1" u="sng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너희도</a:t>
            </a: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 거룩한 사람이 되어야 한다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.”(</a:t>
            </a: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마태 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5,48)</a:t>
            </a:r>
            <a:endParaRPr lang="ko-KR" altLang="en-US" sz="2800" kern="0" spc="0" dirty="0">
              <a:solidFill>
                <a:srgbClr val="000000"/>
              </a:solidFill>
              <a:effectLst/>
              <a:latin typeface="궁서" panose="02030600000101010101" pitchFamily="18" charset="-127"/>
              <a:ea typeface="궁서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897401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435429" y="501106"/>
            <a:ext cx="10554788" cy="629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98500" marR="383540" algn="just" fontAlgn="base">
              <a:lnSpc>
                <a:spcPct val="160000"/>
              </a:lnSpc>
            </a:pPr>
            <a:r>
              <a:rPr lang="ko-KR" altLang="en-US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“청하여라</a:t>
            </a:r>
            <a:r>
              <a:rPr lang="en-US" altLang="ko-KR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, </a:t>
            </a:r>
            <a:r>
              <a:rPr lang="ko-KR" altLang="en-US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너희에게 주실 것이다</a:t>
            </a:r>
            <a:r>
              <a:rPr lang="en-US" altLang="ko-KR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. </a:t>
            </a:r>
            <a:r>
              <a:rPr lang="ko-KR" altLang="en-US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찾아라</a:t>
            </a:r>
            <a:r>
              <a:rPr lang="en-US" altLang="ko-KR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, </a:t>
            </a:r>
            <a:r>
              <a:rPr lang="ko-KR" altLang="en-US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너희가 얻을 것이다</a:t>
            </a:r>
            <a:r>
              <a:rPr lang="en-US" altLang="ko-KR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. </a:t>
            </a:r>
            <a:r>
              <a:rPr lang="ko-KR" altLang="en-US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문을 두드려라</a:t>
            </a:r>
            <a:r>
              <a:rPr lang="en-US" altLang="ko-KR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, </a:t>
            </a:r>
            <a:r>
              <a:rPr lang="ko-KR" altLang="en-US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너희에게 열릴 것이다</a:t>
            </a:r>
            <a:r>
              <a:rPr lang="en-US" altLang="ko-KR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. </a:t>
            </a:r>
            <a:r>
              <a:rPr lang="ko-KR" altLang="en-US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누구든지 청하는 이는 받고</a:t>
            </a:r>
            <a:r>
              <a:rPr lang="en-US" altLang="ko-KR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, </a:t>
            </a:r>
            <a:r>
              <a:rPr lang="ko-KR" altLang="en-US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찾는 이는 얻고</a:t>
            </a:r>
            <a:r>
              <a:rPr lang="en-US" altLang="ko-KR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, </a:t>
            </a:r>
            <a:r>
              <a:rPr lang="ko-KR" altLang="en-US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문을 두드리는 이에게는    열릴 것이다</a:t>
            </a:r>
            <a:r>
              <a:rPr lang="en-US" altLang="ko-KR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. </a:t>
            </a:r>
            <a:r>
              <a:rPr lang="ko-KR" altLang="en-US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너희 가운데 아들이 빵을 청하는데 돌을 줄  사람이 어디 있겠느냐</a:t>
            </a:r>
            <a:r>
              <a:rPr lang="en-US" altLang="ko-KR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? </a:t>
            </a:r>
            <a:r>
              <a:rPr lang="ko-KR" altLang="en-US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생선을 청하는데 뱀을 줄 사람이   어디 있겠느냐</a:t>
            </a:r>
            <a:r>
              <a:rPr lang="en-US" altLang="ko-KR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? </a:t>
            </a:r>
            <a:r>
              <a:rPr lang="ko-KR" altLang="en-US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너희가 악해도 자녀들에게는 좋은 것을 줄 줄 알거든</a:t>
            </a:r>
            <a:r>
              <a:rPr lang="en-US" altLang="ko-KR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, </a:t>
            </a:r>
            <a:r>
              <a:rPr lang="ko-KR" altLang="en-US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하늘에 계신 너희 아버지께서야 당신께 청하는 이들에게 좋은 것을 얼마나 더 많이 주시겠느냐</a:t>
            </a:r>
            <a:r>
              <a:rPr lang="en-US" altLang="ko-KR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?”(</a:t>
            </a:r>
            <a:r>
              <a:rPr lang="ko-KR" altLang="en-US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마태 </a:t>
            </a:r>
            <a:r>
              <a:rPr lang="en-US" altLang="ko-KR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7,7-11) </a:t>
            </a:r>
            <a:endParaRPr lang="ko-KR" altLang="en-US" sz="2800" b="1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31588552"/>
      </p:ext>
    </p:extLst>
  </p:cSld>
  <p:clrMapOvr>
    <a:masterClrMapping/>
  </p:clrMapOvr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914401" y="609124"/>
            <a:ext cx="10515600" cy="55215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98500" marR="383540" algn="just" fontAlgn="base">
              <a:lnSpc>
                <a:spcPct val="180000"/>
              </a:lnSpc>
              <a:tabLst>
                <a:tab pos="346710" algn="l"/>
              </a:tabLst>
            </a:pP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지금까지 신심에 대해 글을 쓴 사람들은 거의 모두가 세상의 번뇌를 피하고자 하는 이들 곧 수도자들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, </a:t>
            </a:r>
            <a:r>
              <a:rPr lang="ko-KR" altLang="en-US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은수자들을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위해   썼습니다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 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그러나 나는 이 세상에서 살아가는 이들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, 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집안일을 하거나 사회생활을 하는 이들에게 신심을 가르치고 싶습니다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 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흔히 이런 이들은 자신의 처지에서는 불가능하다는 구실을  대며 신심생활을 시도하려는 생각조차 하지 않습니다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</a:t>
            </a:r>
          </a:p>
          <a:p>
            <a:pPr marL="698500" marR="383540" algn="just" fontAlgn="base">
              <a:lnSpc>
                <a:spcPct val="180000"/>
              </a:lnSpc>
              <a:tabLst>
                <a:tab pos="346710" algn="l"/>
              </a:tabLst>
            </a:pP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(</a:t>
            </a:r>
            <a:r>
              <a:rPr lang="ko-KR" altLang="en-US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프란치스코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</a:t>
            </a:r>
            <a:r>
              <a:rPr lang="ko-KR" altLang="en-US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살레지오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)</a:t>
            </a:r>
            <a:endParaRPr lang="ko-KR" altLang="en-US" sz="28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076856594"/>
      </p:ext>
    </p:extLst>
  </p:cSld>
  <p:clrMapOvr>
    <a:masterClrMapping/>
  </p:clrMapOvr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4D4C4773-B715-40B7-97D8-BD66BA3AE56A}"/>
              </a:ext>
            </a:extLst>
          </p:cNvPr>
          <p:cNvSpPr/>
          <p:nvPr/>
        </p:nvSpPr>
        <p:spPr>
          <a:xfrm>
            <a:off x="1445221" y="1286367"/>
            <a:ext cx="9456557" cy="46527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98500" marR="383540" algn="just" fontAlgn="base">
              <a:lnSpc>
                <a:spcPct val="180000"/>
              </a:lnSpc>
            </a:pPr>
            <a:r>
              <a:rPr lang="ko-KR" altLang="en-US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“도시에 살면서 </a:t>
            </a:r>
            <a:r>
              <a:rPr lang="ko-KR" altLang="en-US" sz="24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항구히</a:t>
            </a:r>
            <a:r>
              <a:rPr lang="ko-KR" altLang="en-US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덕행을 연마하는 것이 어렵다고 말하는 이들이 있습니다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 </a:t>
            </a:r>
            <a:r>
              <a:rPr lang="ko-KR" altLang="en-US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성덕에 도달하기 위해서는 적막한 산 중에 외로이 홀로 머물러야 한다는 것이 이들의 생각입니다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 </a:t>
            </a:r>
            <a:r>
              <a:rPr lang="ko-KR" altLang="en-US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따라서 성덕을 위해서는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</a:t>
            </a:r>
            <a:r>
              <a:rPr lang="ko-KR" altLang="en-US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모든 사회생활로부터 결별해야 한다는 것입니다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 </a:t>
            </a:r>
            <a:r>
              <a:rPr lang="ko-KR" altLang="en-US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그러니 아내가 있고 돌보아야 할 자녀들과 살펴야 할 하인들이 있는 가장은 아예 성덕을 닦을 수 없다는 것입니다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.”(</a:t>
            </a:r>
            <a:r>
              <a:rPr lang="ko-KR" altLang="en-US" sz="24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크리소트토무스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, </a:t>
            </a:r>
            <a:r>
              <a:rPr lang="ko-KR" altLang="en-US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「창세기 강론」 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43,1) </a:t>
            </a:r>
            <a:endParaRPr lang="ko-KR" altLang="en-US" sz="2400" b="1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180508420"/>
      </p:ext>
    </p:extLst>
  </p:cSld>
  <p:clrMapOvr>
    <a:masterClrMapping/>
  </p:clrMapOvr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8B51B914-B800-4694-9C4C-D426A4891ADE}"/>
              </a:ext>
            </a:extLst>
          </p:cNvPr>
          <p:cNvSpPr/>
          <p:nvPr/>
        </p:nvSpPr>
        <p:spPr>
          <a:xfrm>
            <a:off x="1450109" y="595082"/>
            <a:ext cx="8589818" cy="53098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98500" marR="383540" algn="just" fontAlgn="base">
              <a:lnSpc>
                <a:spcPct val="180000"/>
              </a:lnSpc>
            </a:pPr>
            <a:r>
              <a:rPr lang="ko-KR" altLang="en-US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“평범한 신자 중에서 성인을 발견할 수 없을까요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? </a:t>
            </a:r>
            <a:r>
              <a:rPr lang="ko-KR" altLang="en-US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물론입니다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 </a:t>
            </a:r>
            <a:r>
              <a:rPr lang="ko-KR" altLang="en-US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숨어 있어 잘 보이지 않지만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, </a:t>
            </a:r>
            <a:r>
              <a:rPr lang="ko-KR" altLang="en-US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그 숫자가 상당할 것입니다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 </a:t>
            </a:r>
            <a:r>
              <a:rPr lang="ko-KR" altLang="en-US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이 많은 성인은 각자의 가정에서나 일터에서 혹은 공적 직무를 수행하면서까지 나름대로 하느님의 뜻에 따라 열매를 맺고 있습니다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 </a:t>
            </a:r>
            <a:r>
              <a:rPr lang="ko-KR" altLang="en-US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마치 다양한 진주가 있는 것처럼 덕행을 닦는 길도 다채롭지만 모두가 성덕으로 불렸다는 데에는 매한가지입니다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.”(</a:t>
            </a:r>
            <a:r>
              <a:rPr lang="ko-KR" altLang="en-US" sz="24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크리소스토무스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, </a:t>
            </a:r>
            <a:r>
              <a:rPr lang="ko-KR" altLang="en-US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「</a:t>
            </a:r>
            <a:r>
              <a:rPr lang="ko-KR" altLang="en-US" sz="24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티모테오</a:t>
            </a:r>
            <a:r>
              <a:rPr lang="ko-KR" altLang="en-US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전서에 대한 강론」 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14,6)</a:t>
            </a:r>
            <a:endParaRPr lang="ko-KR" altLang="en-US" sz="2400" b="1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63648967"/>
      </p:ext>
    </p:extLst>
  </p:cSld>
  <p:clrMapOvr>
    <a:masterClrMapping/>
  </p:clrMapOvr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49E46F9A-F417-4AFC-AB86-496BD2DED3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"/>
            <a:ext cx="93499238" cy="3233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025" name="_x420757480" descr="EMB00000ddc0761">
            <a:extLst>
              <a:ext uri="{FF2B5EF4-FFF2-40B4-BE49-F238E27FC236}">
                <a16:creationId xmlns:a16="http://schemas.microsoft.com/office/drawing/2014/main" id="{9B03F5AF-7482-4D6C-92B4-4018C590E5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182" y="411018"/>
            <a:ext cx="8753383" cy="5819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6178932"/>
      </p:ext>
    </p:extLst>
  </p:cSld>
  <p:clrMapOvr>
    <a:masterClrMapping/>
  </p:clrMapOvr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EEC3C64B-A5A9-4CCC-B18A-567B0C59AA5E}"/>
              </a:ext>
            </a:extLst>
          </p:cNvPr>
          <p:cNvSpPr/>
          <p:nvPr/>
        </p:nvSpPr>
        <p:spPr>
          <a:xfrm>
            <a:off x="7504771" y="3357797"/>
            <a:ext cx="3211135" cy="15258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lnSpc>
                <a:spcPct val="180000"/>
              </a:lnSpc>
            </a:pPr>
            <a:r>
              <a:rPr lang="ko-KR" altLang="en-US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눈치오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</a:t>
            </a:r>
            <a:r>
              <a:rPr lang="ko-KR" altLang="en-US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술프리치오</a:t>
            </a:r>
            <a:endParaRPr lang="en-US" altLang="ko-KR" sz="2800" b="1" kern="0" dirty="0">
              <a:solidFill>
                <a:srgbClr val="000000"/>
              </a:solidFill>
              <a:latin typeface="함초롬바탕" panose="02030604000101010101" pitchFamily="18" charset="-127"/>
              <a:ea typeface="함초롬바탕" panose="02030604000101010101" pitchFamily="18" charset="-127"/>
            </a:endParaRPr>
          </a:p>
          <a:p>
            <a:pPr algn="ctr" fontAlgn="base">
              <a:lnSpc>
                <a:spcPct val="180000"/>
              </a:lnSpc>
            </a:pP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(Nunzio </a:t>
            </a:r>
            <a:r>
              <a:rPr lang="en-US" altLang="ko-KR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Sulprizio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)</a:t>
            </a:r>
            <a:endParaRPr lang="en-US" altLang="ko-KR" sz="2800" b="1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</p:txBody>
      </p:sp>
      <p:pic>
        <p:nvPicPr>
          <p:cNvPr id="2050" name="Picture 2" descr="Image result for Nunzio Sulprizio">
            <a:extLst>
              <a:ext uri="{FF2B5EF4-FFF2-40B4-BE49-F238E27FC236}">
                <a16:creationId xmlns:a16="http://schemas.microsoft.com/office/drawing/2014/main" id="{156F51DC-4557-4D32-B751-1F22472B06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2712" y="186249"/>
            <a:ext cx="51069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3548443"/>
      </p:ext>
    </p:extLst>
  </p:cSld>
  <p:clrMapOvr>
    <a:masterClrMapping/>
  </p:clrMapOvr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295F2F29-121E-4D28-A3C7-79C5E01CB6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0981" y="-230909"/>
            <a:ext cx="26401007" cy="878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3073" name="_x617518608" descr="EMB00000ddc079a">
            <a:extLst>
              <a:ext uri="{FF2B5EF4-FFF2-40B4-BE49-F238E27FC236}">
                <a16:creationId xmlns:a16="http://schemas.microsoft.com/office/drawing/2014/main" id="{3FCD3AE9-6291-4EC1-BAC0-F787783A75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0982" y="226291"/>
            <a:ext cx="6187736" cy="6187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1198930"/>
      </p:ext>
    </p:extLst>
  </p:cSld>
  <p:clrMapOvr>
    <a:masterClrMapping/>
  </p:clrMapOvr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3ACEE335-BEFC-4AB9-9341-39E2D2E18E7A}"/>
              </a:ext>
            </a:extLst>
          </p:cNvPr>
          <p:cNvSpPr/>
          <p:nvPr/>
        </p:nvSpPr>
        <p:spPr>
          <a:xfrm>
            <a:off x="1192567" y="591772"/>
            <a:ext cx="9806866" cy="54038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98500" marR="383540" algn="just" fontAlgn="base">
              <a:lnSpc>
                <a:spcPct val="180000"/>
              </a:lnSpc>
            </a:pP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거룩한 사람이 되고자 주교나 사재나 수도자가 될 필요는 없습니다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 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우리는 흔히 성덕은 일상생활과 거리를 두고 많은 시간을 기도에 할애할 수 있는 </a:t>
            </a:r>
            <a:r>
              <a:rPr lang="ko-KR" altLang="en-US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사람들만을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위한 것이라고 생각하는 경향이 있습니다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 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그런데 그렇지 않습니다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 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우리는 모두 사랑으로 살아가고 각자 어느 곳에 있든 날마다 자신이 하는 모든 일에서 고유한 증언을 하면서 거룩한 사람이 되라고 부름 받고 있습니다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 ... </a:t>
            </a:r>
            <a:endParaRPr lang="ko-KR" altLang="en-US" sz="2800" b="1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60985585"/>
      </p:ext>
    </p:extLst>
  </p:cSld>
  <p:clrMapOvr>
    <a:masterClrMapping/>
  </p:clrMapOvr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845D5A12-9345-4359-94D0-91E90548AAB1}"/>
              </a:ext>
            </a:extLst>
          </p:cNvPr>
          <p:cNvSpPr/>
          <p:nvPr/>
        </p:nvSpPr>
        <p:spPr>
          <a:xfrm>
            <a:off x="979502" y="727074"/>
            <a:ext cx="10588101" cy="54038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98500" marR="383540" algn="just" fontAlgn="base">
              <a:lnSpc>
                <a:spcPct val="180000"/>
              </a:lnSpc>
            </a:pP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인내하는 하느님 백성 안에서 드러나는 성덕이 보기 좋습니다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 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무한한 사랑으로 자녀를 키우는 부모들， 가정을 부양하고자 열심히 일하는 수많은 남녀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, 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병자들 한시도 미소를 잃지 않는 노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(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老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) 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수도자가 있습니다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 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날마다 한결같아 앞으로 나아가는 그들에게서 저는 투쟁 교회의 성덕을 봅니다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 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이는 우리 옆집 이웃 안에서 발견되는 성덕이기도 합니다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.(&lt;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기뻐하고 즐거워하여라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&gt;)</a:t>
            </a:r>
            <a:endParaRPr lang="ko-KR" altLang="en-US" sz="2800" b="1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47972937"/>
      </p:ext>
    </p:extLst>
  </p:cSld>
  <p:clrMapOvr>
    <a:masterClrMapping/>
  </p:clrMapOvr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1211E790-DB27-4D55-BA7E-3AC4F74EFA9A}"/>
              </a:ext>
            </a:extLst>
          </p:cNvPr>
          <p:cNvSpPr/>
          <p:nvPr/>
        </p:nvSpPr>
        <p:spPr>
          <a:xfrm>
            <a:off x="4518484" y="3171366"/>
            <a:ext cx="3179075" cy="8466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 latinLnBrk="0">
              <a:lnSpc>
                <a:spcPct val="180000"/>
              </a:lnSpc>
            </a:pPr>
            <a:r>
              <a:rPr lang="ko-KR" altLang="en-US" sz="3200" b="1" kern="0" dirty="0">
                <a:solidFill>
                  <a:srgbClr val="000000"/>
                </a:solidFill>
                <a:latin typeface="+mn-ea"/>
              </a:rPr>
              <a:t>“옆집의 성인들”</a:t>
            </a:r>
            <a:endParaRPr lang="ko-KR" altLang="en-US" sz="3200" b="1" kern="0" spc="0" dirty="0">
              <a:solidFill>
                <a:srgbClr val="000000"/>
              </a:solidFill>
              <a:effectLst/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268731807"/>
      </p:ext>
    </p:extLst>
  </p:cSld>
  <p:clrMapOvr>
    <a:masterClrMapping/>
  </p:clrMapOvr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5C794D3D-2B88-470D-9F94-4C1FD5D19C16}"/>
              </a:ext>
            </a:extLst>
          </p:cNvPr>
          <p:cNvSpPr/>
          <p:nvPr/>
        </p:nvSpPr>
        <p:spPr>
          <a:xfrm>
            <a:off x="1512163" y="1114872"/>
            <a:ext cx="8697158" cy="4628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98500" marR="383540" algn="just" fontAlgn="base">
              <a:lnSpc>
                <a:spcPct val="180000"/>
              </a:lnSpc>
            </a:pP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“당신의 직업이 막노동입니까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? 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일하면서 시편을 노래하세요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 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소리 내어 노래 부르기를 싫어합니까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? 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그러면 마음으로 노래하세요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 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시편이 든든한 동료가 되어 줄 것입니다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 ... 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그러면 당신의 작업장이 수도원으로 바뀌게 됩니다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.”(</a:t>
            </a:r>
            <a:r>
              <a:rPr lang="ko-KR" altLang="en-US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크리소스토무스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, 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「예비자 교육」 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2,3)</a:t>
            </a:r>
            <a:endParaRPr lang="ko-KR" altLang="en-US" sz="2800" b="1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0878796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670559" y="1034336"/>
            <a:ext cx="10101943" cy="4228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62000" marR="383540" algn="just" fontAlgn="base">
              <a:lnSpc>
                <a:spcPct val="160000"/>
              </a:lnSpc>
            </a:pP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은총의 해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, 1654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년 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11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월 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23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일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, 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월요일 저녁 </a:t>
            </a:r>
            <a:r>
              <a:rPr lang="ko-KR" altLang="en-US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아홉시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반부터 자정 후 반시간쯤까지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 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불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, 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아브라함의 하느님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, 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이사악의 하느님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, 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야곱의 하느님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 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확실한 것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 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확실한 것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 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감정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, 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기쁨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, 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평화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, 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하느님이신 예수 그리스도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 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하느님을 제외한 모든  것과 세상을 망각함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 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기쁨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, 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기쁨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, 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기쁨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, 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기쁨의 눈물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!</a:t>
            </a:r>
          </a:p>
          <a:p>
            <a:pPr marL="762000" marR="383540" algn="just" fontAlgn="base">
              <a:lnSpc>
                <a:spcPct val="160000"/>
              </a:lnSpc>
            </a:pP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(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파스칼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)</a:t>
            </a:r>
            <a:endParaRPr lang="ko-KR" altLang="en-US" sz="28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107507963"/>
      </p:ext>
    </p:extLst>
  </p:cSld>
  <p:clrMapOvr>
    <a:masterClrMapping/>
  </p:clrMapOvr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>
            <a:extLst>
              <a:ext uri="{FF2B5EF4-FFF2-40B4-BE49-F238E27FC236}">
                <a16:creationId xmlns:a16="http://schemas.microsoft.com/office/drawing/2014/main" id="{AF36BEDD-5399-43FC-A496-10C564DF78A7}"/>
              </a:ext>
            </a:extLst>
          </p:cNvPr>
          <p:cNvSpPr/>
          <p:nvPr/>
        </p:nvSpPr>
        <p:spPr>
          <a:xfrm>
            <a:off x="1395845" y="557004"/>
            <a:ext cx="10252364" cy="56275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80000"/>
              </a:lnSpc>
            </a:pPr>
            <a:r>
              <a:rPr lang="ko-KR" altLang="en-US" sz="3200" b="1" kern="0" dirty="0">
                <a:solidFill>
                  <a:srgbClr val="000000"/>
                </a:solidFill>
                <a:latin typeface="+mj-ea"/>
                <a:ea typeface="+mj-ea"/>
              </a:rPr>
              <a:t>성화를 위해서 또 필요한 요소들 </a:t>
            </a:r>
            <a:endParaRPr lang="en-US" altLang="ko-KR" sz="3200" b="1" kern="0" dirty="0">
              <a:solidFill>
                <a:srgbClr val="000000"/>
              </a:solidFill>
              <a:latin typeface="+mj-ea"/>
              <a:ea typeface="+mj-ea"/>
            </a:endParaRPr>
          </a:p>
          <a:p>
            <a:pPr algn="just" fontAlgn="base">
              <a:lnSpc>
                <a:spcPct val="180000"/>
              </a:lnSpc>
            </a:pPr>
            <a:endParaRPr lang="ko-KR" altLang="en-US" sz="2800" b="1" kern="0" dirty="0">
              <a:solidFill>
                <a:srgbClr val="000000"/>
              </a:solidFill>
              <a:latin typeface="+mn-ea"/>
            </a:endParaRPr>
          </a:p>
          <a:p>
            <a:pPr algn="just" fontAlgn="base">
              <a:lnSpc>
                <a:spcPct val="180000"/>
              </a:lnSpc>
              <a:tabLst>
                <a:tab pos="346710" algn="l"/>
              </a:tabLst>
            </a:pPr>
            <a:r>
              <a:rPr lang="ko-KR" altLang="en-US" sz="2800" b="1" kern="0" dirty="0">
                <a:solidFill>
                  <a:srgbClr val="000000"/>
                </a:solidFill>
                <a:latin typeface="+mn-ea"/>
              </a:rPr>
              <a:t>① 행위상의 거룩함을 갈망해야</a:t>
            </a:r>
          </a:p>
          <a:p>
            <a:pPr algn="just" fontAlgn="base">
              <a:lnSpc>
                <a:spcPct val="180000"/>
              </a:lnSpc>
              <a:tabLst>
                <a:tab pos="346710" algn="l"/>
              </a:tabLst>
            </a:pPr>
            <a:r>
              <a:rPr lang="ko-KR" altLang="en-US" sz="2800" b="1" kern="0" dirty="0">
                <a:solidFill>
                  <a:srgbClr val="000000"/>
                </a:solidFill>
                <a:latin typeface="+mn-ea"/>
              </a:rPr>
              <a:t>② </a:t>
            </a:r>
            <a:r>
              <a:rPr lang="ko-KR" altLang="en-US" sz="3200" b="1" u="sng" kern="0" dirty="0">
                <a:solidFill>
                  <a:srgbClr val="000000"/>
                </a:solidFill>
                <a:latin typeface="+mn-ea"/>
              </a:rPr>
              <a:t>굳세게 결심하고 행동으로 옮겨야</a:t>
            </a:r>
          </a:p>
          <a:p>
            <a:pPr algn="just" fontAlgn="base">
              <a:lnSpc>
                <a:spcPct val="180000"/>
              </a:lnSpc>
              <a:tabLst>
                <a:tab pos="346710" algn="l"/>
              </a:tabLst>
            </a:pPr>
            <a:r>
              <a:rPr lang="ko-KR" altLang="en-US" sz="2800" b="1" kern="0" dirty="0">
                <a:solidFill>
                  <a:srgbClr val="000000"/>
                </a:solidFill>
                <a:latin typeface="+mn-ea"/>
              </a:rPr>
              <a:t>③ 성화는 점진적으로 이뤄진다는 점을 받아들여야</a:t>
            </a:r>
          </a:p>
          <a:p>
            <a:pPr algn="just" fontAlgn="base">
              <a:lnSpc>
                <a:spcPct val="180000"/>
              </a:lnSpc>
              <a:tabLst>
                <a:tab pos="346710" algn="l"/>
              </a:tabLst>
            </a:pPr>
            <a:r>
              <a:rPr lang="ko-KR" altLang="en-US" sz="2800" b="1" kern="0" dirty="0">
                <a:solidFill>
                  <a:srgbClr val="000000"/>
                </a:solidFill>
                <a:latin typeface="+mn-ea"/>
              </a:rPr>
              <a:t>➃ 성화는 나쁜 습관을 좋은 습관으로 바꾸는 작업이다</a:t>
            </a:r>
          </a:p>
          <a:p>
            <a:pPr algn="just" fontAlgn="base">
              <a:lnSpc>
                <a:spcPct val="180000"/>
              </a:lnSpc>
              <a:tabLst>
                <a:tab pos="346710" algn="l"/>
              </a:tabLst>
            </a:pPr>
            <a:r>
              <a:rPr lang="ko-KR" altLang="en-US" sz="2800" b="1" kern="0" dirty="0">
                <a:solidFill>
                  <a:srgbClr val="000000"/>
                </a:solidFill>
                <a:latin typeface="+mn-ea"/>
              </a:rPr>
              <a:t>⑤ 성화의 길에서 가속을 죽여서는 안 된다</a:t>
            </a:r>
            <a:r>
              <a:rPr lang="en-US" altLang="ko-KR" sz="2800" b="1" kern="0" dirty="0">
                <a:solidFill>
                  <a:srgbClr val="000000"/>
                </a:solidFill>
                <a:latin typeface="+mn-ea"/>
              </a:rPr>
              <a:t>.</a:t>
            </a:r>
            <a:endParaRPr lang="ko-KR" altLang="en-US" sz="2800" b="1" kern="0" spc="0" dirty="0">
              <a:solidFill>
                <a:srgbClr val="000000"/>
              </a:solidFill>
              <a:effectLst/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333767946"/>
      </p:ext>
    </p:extLst>
  </p:cSld>
  <p:clrMapOvr>
    <a:masterClrMapping/>
  </p:clrMapOvr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1281544" y="453177"/>
            <a:ext cx="10054937" cy="60755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80000"/>
              </a:lnSpc>
              <a:tabLst>
                <a:tab pos="346710" algn="l"/>
              </a:tabLst>
            </a:pPr>
            <a:r>
              <a:rPr lang="ko-KR" altLang="en-US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행동으로 옮기는 것은 성령님의 성화 작업에 적극적으로 협력하는 것이다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 </a:t>
            </a:r>
          </a:p>
          <a:p>
            <a:pPr algn="just" fontAlgn="base">
              <a:lnSpc>
                <a:spcPct val="180000"/>
              </a:lnSpc>
              <a:tabLst>
                <a:tab pos="346710" algn="l"/>
              </a:tabLst>
            </a:pPr>
            <a:r>
              <a:rPr lang="ko-KR" altLang="en-US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우리 그리스도인들은 세례를 받는 순간부터 거룩하게 살아가도록 도움을 주는 성화의 은총을 선물로 받는다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(</a:t>
            </a:r>
            <a:r>
              <a:rPr lang="ko-KR" altLang="en-US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「가톨릭 교회 교리서」 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1999</a:t>
            </a:r>
            <a:r>
              <a:rPr lang="ko-KR" altLang="en-US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항과 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2023</a:t>
            </a:r>
            <a:r>
              <a:rPr lang="ko-KR" altLang="en-US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항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). </a:t>
            </a:r>
          </a:p>
          <a:p>
            <a:pPr algn="just" fontAlgn="base">
              <a:lnSpc>
                <a:spcPct val="180000"/>
              </a:lnSpc>
              <a:tabLst>
                <a:tab pos="346710" algn="l"/>
              </a:tabLst>
            </a:pPr>
            <a:endParaRPr lang="en-US" altLang="ko-KR" sz="2400" b="1" kern="0" dirty="0">
              <a:solidFill>
                <a:srgbClr val="000000"/>
              </a:solidFill>
              <a:latin typeface="함초롬바탕" panose="02030604000101010101" pitchFamily="18" charset="-127"/>
              <a:ea typeface="함초롬바탕" panose="02030604000101010101" pitchFamily="18" charset="-127"/>
            </a:endParaRPr>
          </a:p>
          <a:p>
            <a:pPr algn="just" fontAlgn="base">
              <a:lnSpc>
                <a:spcPct val="180000"/>
              </a:lnSpc>
              <a:tabLst>
                <a:tab pos="346710" algn="l"/>
              </a:tabLst>
            </a:pPr>
            <a:r>
              <a:rPr lang="ko-KR" altLang="en-US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이 성화의 은총 덕분에 우리는 하느님의 마음에 드는 사람으로 변해갈 수 있다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(</a:t>
            </a:r>
            <a:r>
              <a:rPr lang="ko-KR" altLang="en-US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「가톨릭 교회 교리서」 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2024</a:t>
            </a:r>
            <a:r>
              <a:rPr lang="ko-KR" altLang="en-US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항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). </a:t>
            </a:r>
          </a:p>
          <a:p>
            <a:pPr algn="just" fontAlgn="base">
              <a:lnSpc>
                <a:spcPct val="180000"/>
              </a:lnSpc>
              <a:tabLst>
                <a:tab pos="346710" algn="l"/>
              </a:tabLst>
            </a:pPr>
            <a:endParaRPr lang="en-US" altLang="ko-KR" sz="2400" b="1" kern="0" dirty="0">
              <a:solidFill>
                <a:srgbClr val="000000"/>
              </a:solidFill>
              <a:latin typeface="함초롬바탕" panose="02030604000101010101" pitchFamily="18" charset="-127"/>
              <a:ea typeface="함초롬바탕" panose="02030604000101010101" pitchFamily="18" charset="-127"/>
            </a:endParaRPr>
          </a:p>
          <a:p>
            <a:pPr algn="just" fontAlgn="base">
              <a:lnSpc>
                <a:spcPct val="180000"/>
              </a:lnSpc>
              <a:tabLst>
                <a:tab pos="346710" algn="l"/>
              </a:tabLst>
            </a:pPr>
            <a:r>
              <a:rPr lang="ko-KR" altLang="en-US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그런데 성화의 은총은 우리의 순종을 요구한다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(</a:t>
            </a:r>
            <a:r>
              <a:rPr lang="ko-KR" altLang="en-US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「가톨릭 교회 교리서」 </a:t>
            </a:r>
            <a:endParaRPr lang="en-US" altLang="ko-KR" sz="2400" b="1" kern="0" dirty="0">
              <a:solidFill>
                <a:srgbClr val="000000"/>
              </a:solidFill>
              <a:latin typeface="함초롬바탕" panose="02030604000101010101" pitchFamily="18" charset="-127"/>
              <a:ea typeface="함초롬바탕" panose="02030604000101010101" pitchFamily="18" charset="-127"/>
            </a:endParaRPr>
          </a:p>
          <a:p>
            <a:pPr algn="just" fontAlgn="base">
              <a:lnSpc>
                <a:spcPct val="180000"/>
              </a:lnSpc>
              <a:tabLst>
                <a:tab pos="346710" algn="l"/>
              </a:tabLst>
            </a:pP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1446</a:t>
            </a:r>
            <a:r>
              <a:rPr lang="ko-KR" altLang="en-US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항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). </a:t>
            </a:r>
            <a:endParaRPr lang="ko-KR" altLang="en-US" sz="24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04233201"/>
      </p:ext>
    </p:extLst>
  </p:cSld>
  <p:clrMapOvr>
    <a:masterClrMapping/>
  </p:clrMapOvr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1494558" y="2790883"/>
            <a:ext cx="8891154" cy="24191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98500" marR="383540" algn="just" fontAlgn="base">
              <a:lnSpc>
                <a:spcPct val="180000"/>
              </a:lnSpc>
            </a:pP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"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하느님께서 성령의 조명을 통해서 인간의 심령을 만지실 때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, 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인간은 그것을 수령할 수도 있고 거부할 수도 있다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."(</a:t>
            </a:r>
            <a:r>
              <a:rPr lang="ko-KR" altLang="en-US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트렌트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공의회 칙령 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6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회기 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5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장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). </a:t>
            </a:r>
            <a:endParaRPr lang="ko-KR" altLang="en-US" sz="28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1644752"/>
      </p:ext>
    </p:extLst>
  </p:cSld>
  <p:clrMapOvr>
    <a:masterClrMapping/>
  </p:clrMapOvr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1936172" y="1502411"/>
            <a:ext cx="8070273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25170" marR="383540" algn="just" fontAlgn="base">
              <a:lnSpc>
                <a:spcPct val="180000"/>
              </a:lnSpc>
              <a:tabLst>
                <a:tab pos="346710" algn="l"/>
              </a:tabLst>
            </a:pP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“</a:t>
            </a: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사람은 자기가 뿌린 것을 거두는 법입니다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 </a:t>
            </a: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자기의 육에 뿌리는 사람은 육에서 멸망을 거두고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, </a:t>
            </a: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성령에게 뿌리는 사람은 성령에게서 영원한 생명을 거둘 것입니다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.”(</a:t>
            </a: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갈라 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6,7-8) </a:t>
            </a:r>
            <a:endParaRPr lang="ko-KR" altLang="en-US" sz="2800" kern="0" spc="0" dirty="0">
              <a:solidFill>
                <a:srgbClr val="000000"/>
              </a:solidFill>
              <a:effectLst/>
              <a:latin typeface="궁서" panose="02030600000101010101" pitchFamily="18" charset="-127"/>
              <a:ea typeface="궁서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205724609"/>
      </p:ext>
    </p:extLst>
  </p:cSld>
  <p:clrMapOvr>
    <a:masterClrMapping/>
  </p:clrMapOvr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>
            <a:extLst>
              <a:ext uri="{FF2B5EF4-FFF2-40B4-BE49-F238E27FC236}">
                <a16:creationId xmlns:a16="http://schemas.microsoft.com/office/drawing/2014/main" id="{AF36BEDD-5399-43FC-A496-10C564DF78A7}"/>
              </a:ext>
            </a:extLst>
          </p:cNvPr>
          <p:cNvSpPr/>
          <p:nvPr/>
        </p:nvSpPr>
        <p:spPr>
          <a:xfrm>
            <a:off x="1395845" y="557004"/>
            <a:ext cx="10252364" cy="57431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80000"/>
              </a:lnSpc>
            </a:pPr>
            <a:r>
              <a:rPr lang="ko-KR" altLang="en-US" sz="3200" b="1" kern="0" dirty="0">
                <a:solidFill>
                  <a:srgbClr val="000000"/>
                </a:solidFill>
                <a:latin typeface="+mj-ea"/>
                <a:ea typeface="+mj-ea"/>
              </a:rPr>
              <a:t>성화를 위해서 또 필요한 요소들 </a:t>
            </a:r>
            <a:endParaRPr lang="en-US" altLang="ko-KR" sz="3200" b="1" kern="0" dirty="0">
              <a:solidFill>
                <a:srgbClr val="000000"/>
              </a:solidFill>
              <a:latin typeface="+mj-ea"/>
              <a:ea typeface="+mj-ea"/>
            </a:endParaRPr>
          </a:p>
          <a:p>
            <a:pPr algn="just" fontAlgn="base">
              <a:lnSpc>
                <a:spcPct val="180000"/>
              </a:lnSpc>
            </a:pPr>
            <a:endParaRPr lang="ko-KR" altLang="en-US" sz="2800" b="1" kern="0" dirty="0">
              <a:solidFill>
                <a:srgbClr val="000000"/>
              </a:solidFill>
              <a:latin typeface="+mn-ea"/>
            </a:endParaRPr>
          </a:p>
          <a:p>
            <a:pPr algn="just" fontAlgn="base">
              <a:lnSpc>
                <a:spcPct val="180000"/>
              </a:lnSpc>
              <a:tabLst>
                <a:tab pos="346710" algn="l"/>
              </a:tabLst>
            </a:pPr>
            <a:r>
              <a:rPr lang="ko-KR" altLang="en-US" sz="2800" b="1" kern="0" dirty="0">
                <a:solidFill>
                  <a:srgbClr val="000000"/>
                </a:solidFill>
                <a:latin typeface="+mn-ea"/>
              </a:rPr>
              <a:t>① 행위상의 거룩함을 갈망해야</a:t>
            </a:r>
          </a:p>
          <a:p>
            <a:pPr algn="just" fontAlgn="base">
              <a:lnSpc>
                <a:spcPct val="180000"/>
              </a:lnSpc>
              <a:tabLst>
                <a:tab pos="346710" algn="l"/>
              </a:tabLst>
            </a:pPr>
            <a:r>
              <a:rPr lang="ko-KR" altLang="en-US" sz="2800" b="1" kern="0" dirty="0">
                <a:solidFill>
                  <a:srgbClr val="000000"/>
                </a:solidFill>
                <a:latin typeface="+mn-ea"/>
              </a:rPr>
              <a:t>② 굳세게 결심하고 행동으로 옮겨야</a:t>
            </a:r>
          </a:p>
          <a:p>
            <a:pPr algn="just" fontAlgn="base">
              <a:lnSpc>
                <a:spcPct val="180000"/>
              </a:lnSpc>
              <a:tabLst>
                <a:tab pos="346710" algn="l"/>
              </a:tabLst>
            </a:pPr>
            <a:r>
              <a:rPr lang="ko-KR" altLang="en-US" sz="2800" b="1" kern="0" dirty="0">
                <a:solidFill>
                  <a:srgbClr val="000000"/>
                </a:solidFill>
                <a:latin typeface="+mn-ea"/>
              </a:rPr>
              <a:t>③ </a:t>
            </a:r>
            <a:r>
              <a:rPr lang="ko-KR" altLang="en-US" sz="3200" b="1" u="sng" kern="0" dirty="0">
                <a:solidFill>
                  <a:srgbClr val="000000"/>
                </a:solidFill>
                <a:latin typeface="+mn-ea"/>
              </a:rPr>
              <a:t>성화는 점진적으로 이뤄진다는 점을 받아들여야</a:t>
            </a:r>
          </a:p>
          <a:p>
            <a:pPr algn="just" fontAlgn="base">
              <a:lnSpc>
                <a:spcPct val="180000"/>
              </a:lnSpc>
              <a:tabLst>
                <a:tab pos="346710" algn="l"/>
              </a:tabLst>
            </a:pPr>
            <a:r>
              <a:rPr lang="ko-KR" altLang="en-US" sz="2800" b="1" kern="0" dirty="0">
                <a:solidFill>
                  <a:srgbClr val="000000"/>
                </a:solidFill>
                <a:latin typeface="+mn-ea"/>
              </a:rPr>
              <a:t>➃ 성화는 나쁜 습관을 좋은 습관으로 바꾸는 작업이다</a:t>
            </a:r>
          </a:p>
          <a:p>
            <a:pPr algn="just" fontAlgn="base">
              <a:lnSpc>
                <a:spcPct val="180000"/>
              </a:lnSpc>
              <a:tabLst>
                <a:tab pos="346710" algn="l"/>
              </a:tabLst>
            </a:pPr>
            <a:r>
              <a:rPr lang="ko-KR" altLang="en-US" sz="2800" b="1" kern="0" dirty="0">
                <a:solidFill>
                  <a:srgbClr val="000000"/>
                </a:solidFill>
                <a:latin typeface="+mn-ea"/>
              </a:rPr>
              <a:t>⑤ 성화의 길에서 가속을 죽여서는 안 된다</a:t>
            </a:r>
            <a:r>
              <a:rPr lang="en-US" altLang="ko-KR" sz="2800" b="1" kern="0" dirty="0">
                <a:solidFill>
                  <a:srgbClr val="000000"/>
                </a:solidFill>
                <a:latin typeface="+mn-ea"/>
              </a:rPr>
              <a:t>.</a:t>
            </a:r>
            <a:endParaRPr lang="ko-KR" altLang="en-US" sz="2800" b="1" kern="0" spc="0" dirty="0">
              <a:solidFill>
                <a:srgbClr val="000000"/>
              </a:solidFill>
              <a:effectLst/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702063809"/>
      </p:ext>
    </p:extLst>
  </p:cSld>
  <p:clrMapOvr>
    <a:masterClrMapping/>
  </p:clrMapOvr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2775" y="1747837"/>
            <a:ext cx="5886450" cy="3362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515796"/>
      </p:ext>
    </p:extLst>
  </p:cSld>
  <p:clrMapOvr>
    <a:masterClrMapping/>
  </p:clrMapOvr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6737" y="462279"/>
            <a:ext cx="3319318" cy="5350741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605" y="878032"/>
            <a:ext cx="5203094" cy="3538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770495"/>
      </p:ext>
    </p:extLst>
  </p:cSld>
  <p:clrMapOvr>
    <a:masterClrMapping/>
  </p:clrMapOvr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>
            <a:extLst>
              <a:ext uri="{FF2B5EF4-FFF2-40B4-BE49-F238E27FC236}">
                <a16:creationId xmlns:a16="http://schemas.microsoft.com/office/drawing/2014/main" id="{AF36BEDD-5399-43FC-A496-10C564DF78A7}"/>
              </a:ext>
            </a:extLst>
          </p:cNvPr>
          <p:cNvSpPr/>
          <p:nvPr/>
        </p:nvSpPr>
        <p:spPr>
          <a:xfrm>
            <a:off x="1395845" y="557004"/>
            <a:ext cx="10252364" cy="56275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80000"/>
              </a:lnSpc>
            </a:pPr>
            <a:r>
              <a:rPr lang="ko-KR" altLang="en-US" sz="3200" b="1" kern="0" dirty="0">
                <a:solidFill>
                  <a:srgbClr val="000000"/>
                </a:solidFill>
                <a:latin typeface="+mj-ea"/>
                <a:ea typeface="+mj-ea"/>
              </a:rPr>
              <a:t>성화를 위해서 또 필요한 요소들 </a:t>
            </a:r>
            <a:endParaRPr lang="en-US" altLang="ko-KR" sz="3200" b="1" kern="0" dirty="0">
              <a:solidFill>
                <a:srgbClr val="000000"/>
              </a:solidFill>
              <a:latin typeface="+mj-ea"/>
              <a:ea typeface="+mj-ea"/>
            </a:endParaRPr>
          </a:p>
          <a:p>
            <a:pPr algn="just" fontAlgn="base">
              <a:lnSpc>
                <a:spcPct val="180000"/>
              </a:lnSpc>
            </a:pPr>
            <a:endParaRPr lang="ko-KR" altLang="en-US" sz="2800" b="1" kern="0" dirty="0">
              <a:solidFill>
                <a:srgbClr val="000000"/>
              </a:solidFill>
              <a:latin typeface="+mn-ea"/>
            </a:endParaRPr>
          </a:p>
          <a:p>
            <a:pPr algn="just" fontAlgn="base">
              <a:lnSpc>
                <a:spcPct val="180000"/>
              </a:lnSpc>
              <a:tabLst>
                <a:tab pos="346710" algn="l"/>
              </a:tabLst>
            </a:pPr>
            <a:r>
              <a:rPr lang="ko-KR" altLang="en-US" sz="2800" b="1" kern="0" dirty="0">
                <a:solidFill>
                  <a:srgbClr val="000000"/>
                </a:solidFill>
                <a:latin typeface="+mn-ea"/>
              </a:rPr>
              <a:t>① 행위상의 거룩함을 갈망해야</a:t>
            </a:r>
          </a:p>
          <a:p>
            <a:pPr algn="just" fontAlgn="base">
              <a:lnSpc>
                <a:spcPct val="180000"/>
              </a:lnSpc>
              <a:tabLst>
                <a:tab pos="346710" algn="l"/>
              </a:tabLst>
            </a:pPr>
            <a:r>
              <a:rPr lang="ko-KR" altLang="en-US" sz="2800" b="1" kern="0" dirty="0">
                <a:solidFill>
                  <a:srgbClr val="000000"/>
                </a:solidFill>
                <a:latin typeface="+mn-ea"/>
              </a:rPr>
              <a:t>② 굳세게 결심하고 행동으로 옮겨야</a:t>
            </a:r>
          </a:p>
          <a:p>
            <a:pPr algn="just" fontAlgn="base">
              <a:lnSpc>
                <a:spcPct val="180000"/>
              </a:lnSpc>
              <a:tabLst>
                <a:tab pos="346710" algn="l"/>
              </a:tabLst>
            </a:pPr>
            <a:r>
              <a:rPr lang="ko-KR" altLang="en-US" sz="2800" b="1" kern="0" dirty="0">
                <a:solidFill>
                  <a:srgbClr val="000000"/>
                </a:solidFill>
                <a:latin typeface="+mn-ea"/>
              </a:rPr>
              <a:t>③ 성화는 점진적으로 이뤄진다는 점을 받아들여야</a:t>
            </a:r>
          </a:p>
          <a:p>
            <a:pPr algn="just" fontAlgn="base">
              <a:lnSpc>
                <a:spcPct val="180000"/>
              </a:lnSpc>
              <a:tabLst>
                <a:tab pos="346710" algn="l"/>
              </a:tabLst>
            </a:pPr>
            <a:r>
              <a:rPr lang="ko-KR" altLang="en-US" sz="3200" b="1" u="sng" kern="0" dirty="0">
                <a:solidFill>
                  <a:srgbClr val="000000"/>
                </a:solidFill>
                <a:latin typeface="+mn-ea"/>
              </a:rPr>
              <a:t>➃ 성화는 나쁜 습관을 좋은 습관으로 바꾸는 작업이다</a:t>
            </a:r>
          </a:p>
          <a:p>
            <a:pPr algn="just" fontAlgn="base">
              <a:lnSpc>
                <a:spcPct val="180000"/>
              </a:lnSpc>
              <a:tabLst>
                <a:tab pos="346710" algn="l"/>
              </a:tabLst>
            </a:pPr>
            <a:r>
              <a:rPr lang="ko-KR" altLang="en-US" sz="2800" b="1" kern="0" dirty="0">
                <a:solidFill>
                  <a:srgbClr val="000000"/>
                </a:solidFill>
                <a:latin typeface="+mn-ea"/>
              </a:rPr>
              <a:t>⑤ 성화의 길에서 가속을 죽여서는 안 된다</a:t>
            </a:r>
            <a:r>
              <a:rPr lang="en-US" altLang="ko-KR" sz="2800" b="1" kern="0" dirty="0">
                <a:solidFill>
                  <a:srgbClr val="000000"/>
                </a:solidFill>
                <a:latin typeface="+mn-ea"/>
              </a:rPr>
              <a:t>.</a:t>
            </a:r>
            <a:endParaRPr lang="ko-KR" altLang="en-US" sz="2800" b="1" kern="0" spc="0" dirty="0">
              <a:solidFill>
                <a:srgbClr val="000000"/>
              </a:solidFill>
              <a:effectLst/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192367346"/>
      </p:ext>
    </p:extLst>
  </p:cSld>
  <p:clrMapOvr>
    <a:masterClrMapping/>
  </p:clrMapOvr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1967345" y="681363"/>
            <a:ext cx="8101445" cy="16435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lnSpc>
                <a:spcPct val="180000"/>
              </a:lnSpc>
              <a:tabLst>
                <a:tab pos="346710" algn="l"/>
              </a:tabLst>
            </a:pP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신경과학자들에 따르면 </a:t>
            </a:r>
            <a:endParaRPr lang="en-US" altLang="ko-KR" sz="2800" b="1" kern="0" dirty="0">
              <a:solidFill>
                <a:srgbClr val="000000"/>
              </a:solidFill>
              <a:latin typeface="함초롬바탕" panose="02030604000101010101" pitchFamily="18" charset="-127"/>
              <a:ea typeface="함초롬바탕" panose="02030604000101010101" pitchFamily="18" charset="-127"/>
            </a:endParaRPr>
          </a:p>
          <a:p>
            <a:pPr algn="ctr" fontAlgn="base">
              <a:lnSpc>
                <a:spcPct val="180000"/>
              </a:lnSpc>
              <a:tabLst>
                <a:tab pos="346710" algn="l"/>
              </a:tabLst>
            </a:pP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습관이란 신경연상회로가 반복해서 이뤄진 결과다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</a:t>
            </a:r>
            <a:endParaRPr lang="ko-KR" altLang="en-US" sz="28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1273" y="2672088"/>
            <a:ext cx="5064334" cy="3183296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8795" y="4263736"/>
            <a:ext cx="1428571" cy="1590476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866" y="3970011"/>
            <a:ext cx="1179893" cy="128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412708"/>
      </p:ext>
    </p:extLst>
  </p:cSld>
  <p:clrMapOvr>
    <a:masterClrMapping/>
  </p:clrMapOvr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2549236" y="1502328"/>
            <a:ext cx="7072745" cy="319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80000"/>
              </a:lnSpc>
              <a:tabLst>
                <a:tab pos="346710" algn="l"/>
              </a:tabLst>
            </a:pP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죄에 길들여진 나쁜 습관은 우리가 성령님의 성화작업에 순종하는 것을 완강히 반대한다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 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우리가 행동의 씨앗을 성령님에게 뿌리는 것은 완강히 저항한다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</a:t>
            </a:r>
            <a:endParaRPr lang="ko-KR" altLang="en-US" sz="28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4623230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304799" y="549343"/>
            <a:ext cx="10816045" cy="55115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68070" algn="just" fontAlgn="base">
              <a:lnSpc>
                <a:spcPct val="160000"/>
              </a:lnSpc>
            </a:pP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나는 하느님께 나를 강하게 만들어 달라고 부탁했다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 </a:t>
            </a:r>
            <a:endParaRPr lang="ko-KR" altLang="en-US" sz="28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marL="1068070" algn="just" fontAlgn="base">
              <a:lnSpc>
                <a:spcPct val="160000"/>
              </a:lnSpc>
            </a:pP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내가 원하는 모든 것을 이룰 수 있도록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</a:t>
            </a:r>
            <a:endParaRPr lang="ko-KR" altLang="en-US" sz="28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marL="1068070" algn="just" fontAlgn="base">
              <a:lnSpc>
                <a:spcPct val="160000"/>
              </a:lnSpc>
            </a:pP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하지만 하느님께서는 나를 약하게 만들었다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 </a:t>
            </a:r>
            <a:endParaRPr lang="ko-KR" altLang="en-US" sz="28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marL="1068070" algn="just" fontAlgn="base">
              <a:lnSpc>
                <a:spcPct val="160000"/>
              </a:lnSpc>
            </a:pP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겸손해지는 법을 배우도록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</a:t>
            </a:r>
            <a:endParaRPr lang="ko-KR" altLang="en-US" sz="28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marL="1068070" algn="just" fontAlgn="base">
              <a:lnSpc>
                <a:spcPct val="160000"/>
              </a:lnSpc>
            </a:pP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나는 하느님께 건강을 부탁했다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 </a:t>
            </a:r>
            <a:endParaRPr lang="ko-KR" altLang="en-US" sz="28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marL="1068070" algn="just" fontAlgn="base">
              <a:lnSpc>
                <a:spcPct val="160000"/>
              </a:lnSpc>
            </a:pP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더 큰일을 할 수 있도록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</a:t>
            </a:r>
            <a:endParaRPr lang="ko-KR" altLang="en-US" sz="28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marL="1068070" algn="just" fontAlgn="base">
              <a:lnSpc>
                <a:spcPct val="160000"/>
              </a:lnSpc>
            </a:pP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하지만 하느님께서는 나에게 허약함을 주셨다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 </a:t>
            </a:r>
            <a:endParaRPr lang="ko-KR" altLang="en-US" sz="28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marL="1068070" algn="just" fontAlgn="base">
              <a:lnSpc>
                <a:spcPct val="160000"/>
              </a:lnSpc>
            </a:pP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더 의미 있는 일을 하도록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</a:t>
            </a:r>
            <a:endParaRPr lang="ko-KR" altLang="en-US" sz="28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99299479"/>
      </p:ext>
    </p:extLst>
  </p:cSld>
  <p:clrMapOvr>
    <a:masterClrMapping/>
  </p:clrMapOvr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3891766" y="2584457"/>
            <a:ext cx="42322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성인병 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= 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생활습관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(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악습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)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병</a:t>
            </a:r>
            <a:endParaRPr lang="ko-KR" altLang="en-US" sz="2800" dirty="0"/>
          </a:p>
        </p:txBody>
      </p:sp>
    </p:spTree>
    <p:extLst>
      <p:ext uri="{BB962C8B-B14F-4D97-AF65-F5344CB8AC3E}">
        <p14:creationId xmlns:p14="http://schemas.microsoft.com/office/powerpoint/2010/main" val="4215697610"/>
      </p:ext>
    </p:extLst>
  </p:cSld>
  <p:clrMapOvr>
    <a:masterClrMapping/>
  </p:clrMapOvr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1156854" y="1401170"/>
            <a:ext cx="9878292" cy="56935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80000"/>
              </a:lnSpc>
              <a:tabLst>
                <a:tab pos="346710" algn="l"/>
              </a:tabLst>
            </a:pPr>
            <a:r>
              <a:rPr lang="en-US" altLang="ko-KR" sz="2400" b="1" kern="0" dirty="0">
                <a:solidFill>
                  <a:srgbClr val="000000"/>
                </a:solidFill>
                <a:latin typeface="+mn-ea"/>
              </a:rPr>
              <a:t>1. </a:t>
            </a:r>
            <a:r>
              <a:rPr lang="ko-KR" altLang="en-US" sz="2400" b="1" kern="0" dirty="0">
                <a:solidFill>
                  <a:srgbClr val="000000"/>
                </a:solidFill>
                <a:latin typeface="+mn-ea"/>
              </a:rPr>
              <a:t>지금 변화하지 않고는 못 견디겠다는 절실함과 긴박감을 갖는다</a:t>
            </a:r>
            <a:r>
              <a:rPr lang="en-US" altLang="ko-KR" sz="2400" b="1" kern="0" dirty="0">
                <a:solidFill>
                  <a:srgbClr val="000000"/>
                </a:solidFill>
                <a:latin typeface="+mn-ea"/>
              </a:rPr>
              <a:t>. </a:t>
            </a:r>
            <a:endParaRPr lang="en-US" altLang="ko-KR" sz="2400" b="1" kern="0" spc="0" dirty="0">
              <a:solidFill>
                <a:srgbClr val="000000"/>
              </a:solidFill>
              <a:effectLst/>
              <a:latin typeface="+mn-ea"/>
            </a:endParaRPr>
          </a:p>
          <a:p>
            <a:pPr algn="just" fontAlgn="base">
              <a:lnSpc>
                <a:spcPct val="180000"/>
              </a:lnSpc>
              <a:tabLst>
                <a:tab pos="346710" algn="l"/>
              </a:tabLst>
            </a:pPr>
            <a:r>
              <a:rPr lang="en-US" altLang="ko-KR" sz="2400" b="1" dirty="0">
                <a:latin typeface="+mn-ea"/>
              </a:rPr>
              <a:t>2. </a:t>
            </a:r>
            <a:r>
              <a:rPr lang="ko-KR" altLang="en-US" sz="2400" b="1" dirty="0">
                <a:latin typeface="+mn-ea"/>
              </a:rPr>
              <a:t>나쁜 습관을 다시 따라간다면 경험하게 될 고통을 극대화해서 상상해본다</a:t>
            </a:r>
            <a:r>
              <a:rPr lang="en-US" altLang="ko-KR" sz="2400" b="1" dirty="0">
                <a:latin typeface="+mn-ea"/>
              </a:rPr>
              <a:t>.</a:t>
            </a:r>
            <a:r>
              <a:rPr lang="ko-KR" altLang="en-US" sz="2400" b="1" dirty="0">
                <a:latin typeface="+mn-ea"/>
              </a:rPr>
              <a:t> </a:t>
            </a:r>
            <a:endParaRPr lang="en-US" altLang="ko-KR" sz="2400" b="1" dirty="0">
              <a:latin typeface="+mn-ea"/>
            </a:endParaRPr>
          </a:p>
          <a:p>
            <a:pPr algn="just" fontAlgn="base">
              <a:lnSpc>
                <a:spcPct val="180000"/>
              </a:lnSpc>
              <a:tabLst>
                <a:tab pos="346710" algn="l"/>
              </a:tabLst>
            </a:pPr>
            <a:r>
              <a:rPr lang="en-US" altLang="ko-KR" sz="2400" b="1" dirty="0">
                <a:latin typeface="+mn-ea"/>
              </a:rPr>
              <a:t>3. </a:t>
            </a:r>
            <a:r>
              <a:rPr lang="ko-KR" altLang="en-US" sz="2400" b="1" dirty="0">
                <a:latin typeface="+mn-ea"/>
              </a:rPr>
              <a:t>자신과의 대화를 한다</a:t>
            </a:r>
            <a:r>
              <a:rPr lang="en-US" altLang="ko-KR" sz="2400" b="1" dirty="0">
                <a:latin typeface="+mn-ea"/>
              </a:rPr>
              <a:t>. </a:t>
            </a:r>
          </a:p>
          <a:p>
            <a:pPr algn="just" fontAlgn="base">
              <a:lnSpc>
                <a:spcPct val="180000"/>
              </a:lnSpc>
              <a:tabLst>
                <a:tab pos="346710" algn="l"/>
              </a:tabLst>
            </a:pPr>
            <a:r>
              <a:rPr lang="en-US" altLang="ko-KR" sz="2400" b="1" dirty="0">
                <a:latin typeface="+mn-ea"/>
              </a:rPr>
              <a:t>    “</a:t>
            </a:r>
            <a:r>
              <a:rPr lang="ko-KR" altLang="en-US" sz="2400" b="1" dirty="0">
                <a:latin typeface="+mn-ea"/>
              </a:rPr>
              <a:t>지금 바뀌지 않는다면 궁극적으로 인생에서 무엇을 잃게 될까</a:t>
            </a:r>
            <a:r>
              <a:rPr lang="en-US" altLang="ko-KR" sz="2400" b="1" dirty="0">
                <a:latin typeface="+mn-ea"/>
              </a:rPr>
              <a:t>?”</a:t>
            </a:r>
          </a:p>
          <a:p>
            <a:pPr algn="just" fontAlgn="base">
              <a:lnSpc>
                <a:spcPct val="180000"/>
              </a:lnSpc>
              <a:tabLst>
                <a:tab pos="346710" algn="l"/>
              </a:tabLst>
            </a:pPr>
            <a:r>
              <a:rPr lang="en-US" altLang="ko-KR" sz="2400" b="1" dirty="0">
                <a:latin typeface="+mn-ea"/>
              </a:rPr>
              <a:t>    “</a:t>
            </a:r>
            <a:r>
              <a:rPr lang="ko-KR" altLang="en-US" sz="2400" b="1" dirty="0">
                <a:latin typeface="+mn-ea"/>
              </a:rPr>
              <a:t>지금 바뀌지 않는다면 신체적으로</a:t>
            </a:r>
            <a:r>
              <a:rPr lang="en-US" altLang="ko-KR" sz="2400" b="1" dirty="0">
                <a:latin typeface="+mn-ea"/>
              </a:rPr>
              <a:t>, </a:t>
            </a:r>
            <a:r>
              <a:rPr lang="ko-KR" altLang="en-US" sz="2400" b="1" dirty="0">
                <a:latin typeface="+mn-ea"/>
              </a:rPr>
              <a:t>정신적으로</a:t>
            </a:r>
            <a:r>
              <a:rPr lang="en-US" altLang="ko-KR" sz="2400" b="1" dirty="0">
                <a:latin typeface="+mn-ea"/>
              </a:rPr>
              <a:t>, </a:t>
            </a:r>
            <a:r>
              <a:rPr lang="ko-KR" altLang="en-US" sz="2400" b="1" dirty="0">
                <a:latin typeface="+mn-ea"/>
              </a:rPr>
              <a:t>영적으로 치러야       </a:t>
            </a:r>
            <a:r>
              <a:rPr lang="en-US" altLang="ko-KR" sz="2400" b="1" dirty="0">
                <a:latin typeface="+mn-ea"/>
              </a:rPr>
              <a:t>	 </a:t>
            </a:r>
            <a:r>
              <a:rPr lang="ko-KR" altLang="en-US" sz="2400" b="1" dirty="0">
                <a:latin typeface="+mn-ea"/>
              </a:rPr>
              <a:t>할 대가는 무엇인가</a:t>
            </a:r>
            <a:r>
              <a:rPr lang="en-US" altLang="ko-KR" sz="2400" b="1" dirty="0">
                <a:latin typeface="+mn-ea"/>
              </a:rPr>
              <a:t>?” </a:t>
            </a:r>
            <a:endParaRPr lang="ko-KR" altLang="en-US" sz="2400" dirty="0">
              <a:latin typeface="+mn-ea"/>
            </a:endParaRPr>
          </a:p>
          <a:p>
            <a:pPr algn="just" fontAlgn="base">
              <a:lnSpc>
                <a:spcPct val="180000"/>
              </a:lnSpc>
              <a:tabLst>
                <a:tab pos="346710" algn="l"/>
              </a:tabLst>
            </a:pPr>
            <a:endParaRPr lang="ko-KR" altLang="en-US" sz="2400" dirty="0">
              <a:latin typeface="+mn-ea"/>
            </a:endParaRPr>
          </a:p>
          <a:p>
            <a:pPr algn="just" fontAlgn="base">
              <a:lnSpc>
                <a:spcPct val="180000"/>
              </a:lnSpc>
              <a:tabLst>
                <a:tab pos="346710" algn="l"/>
              </a:tabLst>
            </a:pPr>
            <a:endParaRPr lang="ko-KR" altLang="en-US" sz="1200" kern="0" spc="0" dirty="0">
              <a:solidFill>
                <a:srgbClr val="000000"/>
              </a:solidFill>
              <a:effectLst/>
              <a:latin typeface="+mn-ea"/>
            </a:endParaRP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8758E7D6-CEE8-4A08-A127-4D9BCAC9AC92}"/>
              </a:ext>
            </a:extLst>
          </p:cNvPr>
          <p:cNvSpPr/>
          <p:nvPr/>
        </p:nvSpPr>
        <p:spPr>
          <a:xfrm>
            <a:off x="2343972" y="391396"/>
            <a:ext cx="8465127" cy="75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80000"/>
              </a:lnSpc>
              <a:tabLst>
                <a:tab pos="346710" algn="l"/>
              </a:tabLst>
            </a:pPr>
            <a:r>
              <a:rPr lang="ko-KR" altLang="en-US" sz="2800" b="1" kern="0" dirty="0">
                <a:solidFill>
                  <a:srgbClr val="000000"/>
                </a:solidFill>
                <a:latin typeface="+mj-ea"/>
                <a:ea typeface="+mj-ea"/>
              </a:rPr>
              <a:t>우리 뇌의 신경연상회로를 변화시켜야</a:t>
            </a:r>
            <a:r>
              <a:rPr lang="en-US" altLang="ko-KR" sz="2800" b="1" kern="0" dirty="0">
                <a:solidFill>
                  <a:srgbClr val="000000"/>
                </a:solidFill>
                <a:latin typeface="+mj-ea"/>
                <a:ea typeface="+mj-ea"/>
              </a:rPr>
              <a:t>!</a:t>
            </a:r>
            <a:endParaRPr lang="ko-KR" altLang="en-US" sz="2800" kern="0" spc="0" dirty="0">
              <a:solidFill>
                <a:srgbClr val="000000"/>
              </a:solidFill>
              <a:effectLst/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99904012"/>
      </p:ext>
    </p:extLst>
  </p:cSld>
  <p:clrMapOvr>
    <a:masterClrMapping/>
  </p:clrMapOvr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1343472" y="620689"/>
            <a:ext cx="91440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89000" algn="just" fontAlgn="base">
              <a:lnSpc>
                <a:spcPct val="150000"/>
              </a:lnSpc>
            </a:pPr>
            <a:r>
              <a:rPr lang="ko-KR" altLang="en-US" sz="2800" b="1" kern="0" dirty="0">
                <a:solidFill>
                  <a:srgbClr val="000000"/>
                </a:solidFill>
                <a:ea typeface="바탕" panose="02030600000101010101" pitchFamily="18" charset="-127"/>
              </a:rPr>
              <a:t>나는 누구일까요</a:t>
            </a:r>
            <a:r>
              <a:rPr lang="en-US" altLang="ko-KR" sz="2800" b="1" kern="0" dirty="0">
                <a:solidFill>
                  <a:srgbClr val="000000"/>
                </a:solidFill>
                <a:latin typeface="바탕" panose="02030600000101010101" pitchFamily="18" charset="-127"/>
              </a:rPr>
              <a:t>? </a:t>
            </a:r>
            <a:endParaRPr lang="ko-KR" altLang="en-US" sz="2800" b="1" kern="0" dirty="0">
              <a:solidFill>
                <a:srgbClr val="000000"/>
              </a:solidFill>
            </a:endParaRPr>
          </a:p>
          <a:p>
            <a:pPr marL="889000" algn="just" fontAlgn="base">
              <a:lnSpc>
                <a:spcPct val="150000"/>
              </a:lnSpc>
            </a:pPr>
            <a:r>
              <a:rPr lang="ko-KR" altLang="en-US" sz="2800" b="1" kern="0" dirty="0">
                <a:solidFill>
                  <a:srgbClr val="000000"/>
                </a:solidFill>
                <a:ea typeface="바탕" panose="02030600000101010101" pitchFamily="18" charset="-127"/>
              </a:rPr>
              <a:t>나는 언제나 당신 곁은 떠나지 않는 동반자입니다</a:t>
            </a:r>
            <a:r>
              <a:rPr lang="en-US" altLang="ko-KR" sz="2800" b="1" kern="0" dirty="0">
                <a:solidFill>
                  <a:srgbClr val="000000"/>
                </a:solidFill>
                <a:latin typeface="바탕" panose="02030600000101010101" pitchFamily="18" charset="-127"/>
              </a:rPr>
              <a:t>. </a:t>
            </a:r>
            <a:endParaRPr lang="ko-KR" altLang="en-US" sz="2800" b="1" kern="0" dirty="0">
              <a:solidFill>
                <a:srgbClr val="000000"/>
              </a:solidFill>
            </a:endParaRPr>
          </a:p>
          <a:p>
            <a:pPr marL="889000" algn="just" fontAlgn="base">
              <a:lnSpc>
                <a:spcPct val="150000"/>
              </a:lnSpc>
            </a:pPr>
            <a:r>
              <a:rPr lang="ko-KR" altLang="en-US" sz="2800" b="1" kern="0" dirty="0">
                <a:solidFill>
                  <a:srgbClr val="000000"/>
                </a:solidFill>
                <a:ea typeface="바탕" panose="02030600000101010101" pitchFamily="18" charset="-127"/>
              </a:rPr>
              <a:t>나는 당신의 가장 충실한 조언자일 수도 있고</a:t>
            </a:r>
            <a:r>
              <a:rPr lang="en-US" altLang="ko-KR" sz="2800" b="1" kern="0" dirty="0">
                <a:solidFill>
                  <a:srgbClr val="000000"/>
                </a:solidFill>
                <a:latin typeface="바탕" panose="02030600000101010101" pitchFamily="18" charset="-127"/>
              </a:rPr>
              <a:t>, </a:t>
            </a:r>
            <a:endParaRPr lang="ko-KR" altLang="en-US" sz="2800" b="1" kern="0" dirty="0">
              <a:solidFill>
                <a:srgbClr val="000000"/>
              </a:solidFill>
            </a:endParaRPr>
          </a:p>
          <a:p>
            <a:pPr marL="889000" algn="just" fontAlgn="base">
              <a:lnSpc>
                <a:spcPct val="150000"/>
              </a:lnSpc>
            </a:pPr>
            <a:r>
              <a:rPr lang="ko-KR" altLang="en-US" sz="2800" b="1" kern="0" dirty="0">
                <a:solidFill>
                  <a:srgbClr val="000000"/>
                </a:solidFill>
                <a:ea typeface="바탕" panose="02030600000101010101" pitchFamily="18" charset="-127"/>
              </a:rPr>
              <a:t>아니면 실패의 나락으로 끌어내릴 수도 있습니다</a:t>
            </a:r>
            <a:r>
              <a:rPr lang="en-US" altLang="ko-KR" sz="2800" b="1" kern="0" dirty="0">
                <a:solidFill>
                  <a:srgbClr val="000000"/>
                </a:solidFill>
                <a:latin typeface="바탕" panose="02030600000101010101" pitchFamily="18" charset="-127"/>
              </a:rPr>
              <a:t>. </a:t>
            </a:r>
            <a:endParaRPr lang="ko-KR" altLang="en-US" sz="2800" b="1" kern="0" dirty="0">
              <a:solidFill>
                <a:srgbClr val="000000"/>
              </a:solidFill>
            </a:endParaRPr>
          </a:p>
          <a:p>
            <a:pPr marL="889000" algn="just" fontAlgn="base">
              <a:lnSpc>
                <a:spcPct val="150000"/>
              </a:lnSpc>
            </a:pPr>
            <a:r>
              <a:rPr lang="ko-KR" altLang="en-US" sz="2800" b="1" kern="0" dirty="0">
                <a:solidFill>
                  <a:srgbClr val="000000"/>
                </a:solidFill>
                <a:ea typeface="바탕" panose="02030600000101010101" pitchFamily="18" charset="-127"/>
              </a:rPr>
              <a:t>나는 모든 위대한 사람들의 하인일 뿐 아니라</a:t>
            </a:r>
            <a:endParaRPr lang="ko-KR" altLang="en-US" sz="2800" b="1" kern="0" dirty="0">
              <a:solidFill>
                <a:srgbClr val="000000"/>
              </a:solidFill>
            </a:endParaRPr>
          </a:p>
          <a:p>
            <a:pPr marL="889000" algn="just" fontAlgn="base">
              <a:lnSpc>
                <a:spcPct val="150000"/>
              </a:lnSpc>
            </a:pPr>
            <a:r>
              <a:rPr lang="ko-KR" altLang="en-US" sz="2800" b="1" kern="0" dirty="0">
                <a:solidFill>
                  <a:srgbClr val="000000"/>
                </a:solidFill>
                <a:ea typeface="바탕" panose="02030600000101010101" pitchFamily="18" charset="-127"/>
              </a:rPr>
              <a:t>실패한 모든 이들의 주인이기도 합니다</a:t>
            </a:r>
            <a:r>
              <a:rPr lang="en-US" altLang="ko-KR" sz="2800" b="1" kern="0" dirty="0">
                <a:solidFill>
                  <a:srgbClr val="000000"/>
                </a:solidFill>
                <a:latin typeface="바탕" panose="02030600000101010101" pitchFamily="18" charset="-127"/>
              </a:rPr>
              <a:t>. </a:t>
            </a:r>
            <a:endParaRPr lang="ko-KR" altLang="en-US" sz="2800" b="1" kern="0" dirty="0">
              <a:solidFill>
                <a:srgbClr val="000000"/>
              </a:solidFill>
            </a:endParaRPr>
          </a:p>
          <a:p>
            <a:pPr marL="889000" algn="just" fontAlgn="base">
              <a:lnSpc>
                <a:spcPct val="150000"/>
              </a:lnSpc>
            </a:pPr>
            <a:r>
              <a:rPr lang="ko-KR" altLang="en-US" sz="2800" b="1" kern="0" dirty="0">
                <a:solidFill>
                  <a:srgbClr val="000000"/>
                </a:solidFill>
                <a:ea typeface="바탕" panose="02030600000101010101" pitchFamily="18" charset="-127"/>
              </a:rPr>
              <a:t>나를 당신의 이익을 위해 이용할 수도 있고</a:t>
            </a:r>
            <a:r>
              <a:rPr lang="en-US" altLang="ko-KR" sz="2800" b="1" kern="0" dirty="0">
                <a:solidFill>
                  <a:srgbClr val="000000"/>
                </a:solidFill>
                <a:latin typeface="바탕" panose="02030600000101010101" pitchFamily="18" charset="-127"/>
              </a:rPr>
              <a:t>, </a:t>
            </a:r>
            <a:endParaRPr lang="ko-KR" altLang="en-US" sz="2800" b="1" kern="0" dirty="0">
              <a:solidFill>
                <a:srgbClr val="000000"/>
              </a:solidFill>
            </a:endParaRPr>
          </a:p>
          <a:p>
            <a:pPr marL="889000" algn="just" fontAlgn="base">
              <a:lnSpc>
                <a:spcPct val="150000"/>
              </a:lnSpc>
            </a:pPr>
            <a:r>
              <a:rPr lang="ko-KR" altLang="en-US" sz="2800" b="1" kern="0" dirty="0">
                <a:solidFill>
                  <a:srgbClr val="000000"/>
                </a:solidFill>
                <a:ea typeface="바탕" panose="02030600000101010101" pitchFamily="18" charset="-127"/>
              </a:rPr>
              <a:t>당신의 실패를 위해 사용할 수도 있습니다</a:t>
            </a:r>
            <a:r>
              <a:rPr lang="en-US" altLang="ko-KR" sz="2800" b="1" kern="0" dirty="0">
                <a:solidFill>
                  <a:srgbClr val="000000"/>
                </a:solidFill>
                <a:latin typeface="바탕" panose="02030600000101010101" pitchFamily="18" charset="-127"/>
              </a:rPr>
              <a:t>. </a:t>
            </a:r>
            <a:endParaRPr lang="ko-KR" altLang="en-US" sz="2800" b="1" kern="0" dirty="0">
              <a:solidFill>
                <a:srgbClr val="000000"/>
              </a:solidFill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152400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889000" algn="just" fontAlgn="base">
              <a:lnSpc>
                <a:spcPct val="160000"/>
              </a:lnSpc>
            </a:pPr>
            <a:r>
              <a:rPr lang="ko-KR" altLang="en-US" sz="2800" b="1" kern="0" dirty="0">
                <a:solidFill>
                  <a:srgbClr val="000000"/>
                </a:solidFill>
                <a:ea typeface="바탕" panose="02030600000101010101" pitchFamily="18" charset="-127"/>
              </a:rPr>
              <a:t>나를 훈련시키십시오</a:t>
            </a:r>
            <a:r>
              <a:rPr lang="en-US" altLang="ko-KR" sz="2800" b="1" kern="0" dirty="0">
                <a:solidFill>
                  <a:srgbClr val="000000"/>
                </a:solidFill>
                <a:latin typeface="바탕" panose="02030600000101010101" pitchFamily="18" charset="-127"/>
              </a:rPr>
              <a:t>. </a:t>
            </a:r>
            <a:endParaRPr lang="ko-KR" altLang="en-US" sz="2800" b="1" kern="0" dirty="0">
              <a:solidFill>
                <a:srgbClr val="000000"/>
              </a:solidFill>
            </a:endParaRPr>
          </a:p>
          <a:p>
            <a:pPr marL="889000" algn="just" fontAlgn="base">
              <a:lnSpc>
                <a:spcPct val="160000"/>
              </a:lnSpc>
            </a:pPr>
            <a:r>
              <a:rPr lang="ko-KR" altLang="en-US" sz="2800" b="1" kern="0" dirty="0">
                <a:solidFill>
                  <a:srgbClr val="000000"/>
                </a:solidFill>
                <a:ea typeface="바탕" panose="02030600000101010101" pitchFamily="18" charset="-127"/>
              </a:rPr>
              <a:t>그리고 나를 확실히 당신의 것으로 만든다면 </a:t>
            </a:r>
            <a:endParaRPr lang="ko-KR" altLang="en-US" sz="2800" b="1" kern="0" dirty="0">
              <a:solidFill>
                <a:srgbClr val="000000"/>
              </a:solidFill>
            </a:endParaRPr>
          </a:p>
          <a:p>
            <a:pPr marL="889000" algn="just" fontAlgn="base">
              <a:lnSpc>
                <a:spcPct val="160000"/>
              </a:lnSpc>
            </a:pPr>
            <a:r>
              <a:rPr lang="ko-KR" altLang="en-US" sz="2800" b="1" kern="0" dirty="0">
                <a:solidFill>
                  <a:srgbClr val="000000"/>
                </a:solidFill>
                <a:ea typeface="바탕" panose="02030600000101010101" pitchFamily="18" charset="-127"/>
              </a:rPr>
              <a:t>나는 당신의 발 앞에 이 세상을 가져다 줄 겁니다</a:t>
            </a:r>
            <a:r>
              <a:rPr lang="en-US" altLang="ko-KR" sz="2800" b="1" kern="0" dirty="0">
                <a:solidFill>
                  <a:srgbClr val="000000"/>
                </a:solidFill>
                <a:latin typeface="바탕" panose="02030600000101010101" pitchFamily="18" charset="-127"/>
              </a:rPr>
              <a:t>. </a:t>
            </a:r>
            <a:endParaRPr lang="ko-KR" altLang="en-US" sz="2800" b="1" kern="0" dirty="0">
              <a:solidFill>
                <a:srgbClr val="000000"/>
              </a:solidFill>
            </a:endParaRPr>
          </a:p>
          <a:p>
            <a:pPr marL="889000" algn="just" fontAlgn="base">
              <a:lnSpc>
                <a:spcPct val="160000"/>
              </a:lnSpc>
            </a:pPr>
            <a:r>
              <a:rPr lang="ko-KR" altLang="en-US" sz="2800" b="1" kern="0" dirty="0">
                <a:solidFill>
                  <a:srgbClr val="000000"/>
                </a:solidFill>
                <a:ea typeface="바탕" panose="02030600000101010101" pitchFamily="18" charset="-127"/>
              </a:rPr>
              <a:t>만일 당신이 날 가볍게 여긴다면 </a:t>
            </a:r>
            <a:endParaRPr lang="ko-KR" altLang="en-US" sz="2800" b="1" kern="0" dirty="0">
              <a:solidFill>
                <a:srgbClr val="000000"/>
              </a:solidFill>
            </a:endParaRPr>
          </a:p>
          <a:p>
            <a:pPr marL="889000" algn="just" fontAlgn="base">
              <a:lnSpc>
                <a:spcPct val="160000"/>
              </a:lnSpc>
            </a:pPr>
            <a:r>
              <a:rPr lang="ko-KR" altLang="en-US" sz="2800" b="1" kern="0" dirty="0">
                <a:solidFill>
                  <a:srgbClr val="000000"/>
                </a:solidFill>
                <a:ea typeface="바탕" panose="02030600000101010101" pitchFamily="18" charset="-127"/>
              </a:rPr>
              <a:t>난 당신을 파멸의 길로 이끌 것입니다</a:t>
            </a:r>
            <a:r>
              <a:rPr lang="en-US" altLang="ko-KR" sz="2800" b="1" kern="0" dirty="0">
                <a:solidFill>
                  <a:srgbClr val="000000"/>
                </a:solidFill>
                <a:latin typeface="바탕" panose="02030600000101010101" pitchFamily="18" charset="-127"/>
              </a:rPr>
              <a:t>. </a:t>
            </a:r>
            <a:endParaRPr lang="ko-KR" altLang="en-US" sz="2800" b="1" kern="0" dirty="0">
              <a:solidFill>
                <a:srgbClr val="000000"/>
              </a:solidFill>
            </a:endParaRPr>
          </a:p>
          <a:p>
            <a:pPr marL="889000" algn="just" fontAlgn="base">
              <a:lnSpc>
                <a:spcPct val="160000"/>
              </a:lnSpc>
            </a:pPr>
            <a:r>
              <a:rPr lang="ko-KR" altLang="en-US" sz="2800" b="1" kern="0" dirty="0">
                <a:solidFill>
                  <a:srgbClr val="000000"/>
                </a:solidFill>
                <a:ea typeface="바탕" panose="02030600000101010101" pitchFamily="18" charset="-127"/>
              </a:rPr>
              <a:t>나는 누구일까요</a:t>
            </a:r>
            <a:r>
              <a:rPr lang="en-US" altLang="ko-KR" sz="2800" b="1" kern="0" dirty="0">
                <a:solidFill>
                  <a:srgbClr val="000000"/>
                </a:solidFill>
                <a:latin typeface="바탕" panose="02030600000101010101" pitchFamily="18" charset="-127"/>
              </a:rPr>
              <a:t>? ..... </a:t>
            </a:r>
            <a:r>
              <a:rPr lang="ko-KR" altLang="en-US" sz="2800" b="1" kern="0" dirty="0">
                <a:solidFill>
                  <a:srgbClr val="000000"/>
                </a:solidFill>
                <a:ea typeface="바탕" panose="02030600000101010101" pitchFamily="18" charset="-127"/>
              </a:rPr>
              <a:t>나는 습관입니다</a:t>
            </a:r>
            <a:r>
              <a:rPr lang="en-US" altLang="ko-KR" sz="2800" b="1" kern="0" dirty="0">
                <a:solidFill>
                  <a:srgbClr val="000000"/>
                </a:solidFill>
                <a:latin typeface="바탕" panose="02030600000101010101" pitchFamily="18" charset="-127"/>
              </a:rPr>
              <a:t>.” </a:t>
            </a:r>
            <a:endParaRPr lang="ko-KR" altLang="en-US" sz="2800" b="1" kern="0" dirty="0">
              <a:solidFill>
                <a:srgbClr val="000000"/>
              </a:solidFill>
            </a:endParaRPr>
          </a:p>
          <a:p>
            <a:pPr marL="889000" algn="just" fontAlgn="base">
              <a:lnSpc>
                <a:spcPct val="160000"/>
              </a:lnSpc>
            </a:pPr>
            <a:r>
              <a:rPr lang="en-US" altLang="ko-KR" sz="2800" b="1" kern="0" dirty="0">
                <a:solidFill>
                  <a:srgbClr val="000000"/>
                </a:solidFill>
                <a:latin typeface="바탕" panose="02030600000101010101" pitchFamily="18" charset="-127"/>
              </a:rPr>
              <a:t>_</a:t>
            </a:r>
            <a:r>
              <a:rPr lang="ko-KR" altLang="en-US" sz="2800" b="1" kern="0" dirty="0">
                <a:solidFill>
                  <a:srgbClr val="000000"/>
                </a:solidFill>
                <a:ea typeface="바탕" panose="02030600000101010101" pitchFamily="18" charset="-127"/>
              </a:rPr>
              <a:t>숀 </a:t>
            </a:r>
            <a:r>
              <a:rPr lang="ko-KR" altLang="en-US" sz="2800" b="1" kern="0" dirty="0" err="1">
                <a:solidFill>
                  <a:srgbClr val="000000"/>
                </a:solidFill>
                <a:ea typeface="바탕" panose="02030600000101010101" pitchFamily="18" charset="-127"/>
              </a:rPr>
              <a:t>코비</a:t>
            </a:r>
            <a:endParaRPr lang="ko-KR" altLang="en-US" sz="2800" b="1" kern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311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>
            <a:extLst>
              <a:ext uri="{FF2B5EF4-FFF2-40B4-BE49-F238E27FC236}">
                <a16:creationId xmlns:a16="http://schemas.microsoft.com/office/drawing/2014/main" id="{AF36BEDD-5399-43FC-A496-10C564DF78A7}"/>
              </a:ext>
            </a:extLst>
          </p:cNvPr>
          <p:cNvSpPr/>
          <p:nvPr/>
        </p:nvSpPr>
        <p:spPr>
          <a:xfrm>
            <a:off x="1422478" y="615248"/>
            <a:ext cx="10252364" cy="56275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80000"/>
              </a:lnSpc>
            </a:pPr>
            <a:r>
              <a:rPr lang="ko-KR" altLang="en-US" sz="3200" b="1" kern="0" dirty="0">
                <a:solidFill>
                  <a:srgbClr val="000000"/>
                </a:solidFill>
                <a:latin typeface="+mj-ea"/>
                <a:ea typeface="+mj-ea"/>
              </a:rPr>
              <a:t>성화를 위해서 또 필요한 요소들 </a:t>
            </a:r>
            <a:endParaRPr lang="en-US" altLang="ko-KR" sz="3200" b="1" kern="0" dirty="0">
              <a:solidFill>
                <a:srgbClr val="000000"/>
              </a:solidFill>
              <a:latin typeface="+mj-ea"/>
              <a:ea typeface="+mj-ea"/>
            </a:endParaRPr>
          </a:p>
          <a:p>
            <a:pPr algn="just" fontAlgn="base">
              <a:lnSpc>
                <a:spcPct val="180000"/>
              </a:lnSpc>
            </a:pPr>
            <a:endParaRPr lang="ko-KR" altLang="en-US" sz="2800" b="1" kern="0" dirty="0">
              <a:solidFill>
                <a:srgbClr val="000000"/>
              </a:solidFill>
              <a:latin typeface="+mn-ea"/>
            </a:endParaRPr>
          </a:p>
          <a:p>
            <a:pPr algn="just" fontAlgn="base">
              <a:lnSpc>
                <a:spcPct val="180000"/>
              </a:lnSpc>
              <a:tabLst>
                <a:tab pos="346710" algn="l"/>
              </a:tabLst>
            </a:pPr>
            <a:r>
              <a:rPr lang="ko-KR" altLang="en-US" sz="2800" b="1" kern="0" dirty="0">
                <a:solidFill>
                  <a:srgbClr val="000000"/>
                </a:solidFill>
                <a:latin typeface="+mn-ea"/>
              </a:rPr>
              <a:t>① 행위상의 거룩함을 갈망해야</a:t>
            </a:r>
          </a:p>
          <a:p>
            <a:pPr algn="just" fontAlgn="base">
              <a:lnSpc>
                <a:spcPct val="180000"/>
              </a:lnSpc>
              <a:tabLst>
                <a:tab pos="346710" algn="l"/>
              </a:tabLst>
            </a:pPr>
            <a:r>
              <a:rPr lang="ko-KR" altLang="en-US" sz="2800" b="1" kern="0" dirty="0">
                <a:solidFill>
                  <a:srgbClr val="000000"/>
                </a:solidFill>
                <a:latin typeface="+mn-ea"/>
              </a:rPr>
              <a:t>② 굳세게 결심하고 행동으로 옮겨야</a:t>
            </a:r>
          </a:p>
          <a:p>
            <a:pPr algn="just" fontAlgn="base">
              <a:lnSpc>
                <a:spcPct val="180000"/>
              </a:lnSpc>
              <a:tabLst>
                <a:tab pos="346710" algn="l"/>
              </a:tabLst>
            </a:pPr>
            <a:r>
              <a:rPr lang="ko-KR" altLang="en-US" sz="2800" b="1" kern="0" dirty="0">
                <a:solidFill>
                  <a:srgbClr val="000000"/>
                </a:solidFill>
                <a:latin typeface="+mn-ea"/>
              </a:rPr>
              <a:t>③ 성화는 점진적으로 이뤄진다는 점을 받아들여야</a:t>
            </a:r>
          </a:p>
          <a:p>
            <a:pPr algn="just" fontAlgn="base">
              <a:lnSpc>
                <a:spcPct val="180000"/>
              </a:lnSpc>
              <a:tabLst>
                <a:tab pos="346710" algn="l"/>
              </a:tabLst>
            </a:pPr>
            <a:r>
              <a:rPr lang="ko-KR" altLang="en-US" sz="2800" b="1" kern="0" dirty="0">
                <a:solidFill>
                  <a:srgbClr val="000000"/>
                </a:solidFill>
                <a:latin typeface="+mn-ea"/>
              </a:rPr>
              <a:t>➃ 성화는 나쁜 습관을 좋은 습관으로 바꾸는 작업이다</a:t>
            </a:r>
          </a:p>
          <a:p>
            <a:pPr algn="just" fontAlgn="base">
              <a:lnSpc>
                <a:spcPct val="180000"/>
              </a:lnSpc>
              <a:tabLst>
                <a:tab pos="346710" algn="l"/>
              </a:tabLst>
            </a:pPr>
            <a:r>
              <a:rPr lang="ko-KR" altLang="en-US" sz="3200" b="1" u="sng" kern="0" dirty="0">
                <a:solidFill>
                  <a:srgbClr val="000000"/>
                </a:solidFill>
                <a:latin typeface="+mn-ea"/>
              </a:rPr>
              <a:t>⑤ 성화의 길에서 가속을 죽여서는 안 된다</a:t>
            </a:r>
            <a:r>
              <a:rPr lang="en-US" altLang="ko-KR" sz="3200" b="1" u="sng" kern="0" dirty="0">
                <a:solidFill>
                  <a:srgbClr val="000000"/>
                </a:solidFill>
                <a:latin typeface="+mn-ea"/>
              </a:rPr>
              <a:t>.</a:t>
            </a:r>
            <a:endParaRPr lang="ko-KR" altLang="en-US" sz="3200" b="1" u="sng" kern="0" spc="0" dirty="0">
              <a:solidFill>
                <a:srgbClr val="000000"/>
              </a:solidFill>
              <a:effectLst/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623204748"/>
      </p:ext>
    </p:extLst>
  </p:cSld>
  <p:clrMapOvr>
    <a:masterClrMapping/>
  </p:clrMapOvr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2728025" y="2030370"/>
            <a:ext cx="8049490" cy="23014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80000"/>
              </a:lnSpc>
              <a:tabLst>
                <a:tab pos="346710" algn="l"/>
              </a:tabLst>
            </a:pP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“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하느님을 향해 나아가지 않는다면 </a:t>
            </a:r>
            <a:endParaRPr lang="en-US" altLang="ko-KR" sz="2800" b="1" kern="0" dirty="0">
              <a:solidFill>
                <a:srgbClr val="000000"/>
              </a:solidFill>
              <a:latin typeface="함초롬바탕" panose="02030604000101010101" pitchFamily="18" charset="-127"/>
              <a:ea typeface="함초롬바탕" panose="02030604000101010101" pitchFamily="18" charset="-127"/>
            </a:endParaRPr>
          </a:p>
          <a:p>
            <a:pPr algn="just" fontAlgn="base">
              <a:lnSpc>
                <a:spcPct val="180000"/>
              </a:lnSpc>
              <a:tabLst>
                <a:tab pos="346710" algn="l"/>
              </a:tabLst>
            </a:pP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곧 뒷걸음치고 있는 것이다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.”</a:t>
            </a:r>
          </a:p>
          <a:p>
            <a:pPr algn="just" fontAlgn="base">
              <a:lnSpc>
                <a:spcPct val="180000"/>
              </a:lnSpc>
              <a:tabLst>
                <a:tab pos="346710" algn="l"/>
              </a:tabLst>
            </a:pP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(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아우구스티누스 성인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)</a:t>
            </a:r>
            <a:endParaRPr lang="ko-KR" altLang="en-US" sz="28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95908434"/>
      </p:ext>
    </p:extLst>
  </p:cSld>
  <p:clrMapOvr>
    <a:masterClrMapping/>
  </p:clrMapOvr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71EB0D81-3FE4-44D7-BFDA-B72124E080A4}"/>
              </a:ext>
            </a:extLst>
          </p:cNvPr>
          <p:cNvSpPr/>
          <p:nvPr/>
        </p:nvSpPr>
        <p:spPr>
          <a:xfrm>
            <a:off x="1316854" y="1428446"/>
            <a:ext cx="9558291" cy="3852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98500" algn="just" fontAlgn="base">
              <a:lnSpc>
                <a:spcPct val="180000"/>
              </a:lnSpc>
              <a:tabLst>
                <a:tab pos="346710" algn="l"/>
              </a:tabLst>
            </a:pP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덕의 경주에서 멈추는 것은 안식을 취하는 것이 아니다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 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덕을 향한 경주를 멈추는 것은 곧 악을 향한 경주를 시작하는 것이다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 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선에는 한계가 없어서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, 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선을 갈망하는 사람이 멈출 수 있는 장소는 있을 수 없다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끝없는 전진만이 있을 뿐이다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.(</a:t>
            </a:r>
            <a:r>
              <a:rPr lang="ko-KR" altLang="en-US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니사의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그레고리우스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)</a:t>
            </a:r>
            <a:endParaRPr lang="ko-KR" altLang="en-US" sz="2800" b="1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483879248"/>
      </p:ext>
    </p:extLst>
  </p:cSld>
  <p:clrMapOvr>
    <a:masterClrMapping/>
  </p:clrMapOvr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2580408" y="1024346"/>
            <a:ext cx="6948055" cy="16222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lnSpc>
                <a:spcPct val="180000"/>
              </a:lnSpc>
              <a:tabLst>
                <a:tab pos="346710" algn="l"/>
              </a:tabLst>
            </a:pP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</a:t>
            </a:r>
            <a:endParaRPr lang="en-US" altLang="ko-KR" sz="2800" b="1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  <a:ea typeface="함초롬바탕" panose="02030604000101010101" pitchFamily="18" charset="-127"/>
            </a:endParaRPr>
          </a:p>
          <a:p>
            <a:pPr algn="just" fontAlgn="base">
              <a:lnSpc>
                <a:spcPct val="180000"/>
              </a:lnSpc>
              <a:tabLst>
                <a:tab pos="346710" algn="l"/>
              </a:tabLst>
            </a:pP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        </a:t>
            </a:r>
            <a:r>
              <a:rPr lang="ko-KR" altLang="en-US" sz="3200" b="1" kern="0" dirty="0">
                <a:solidFill>
                  <a:srgbClr val="000000"/>
                </a:solidFill>
                <a:latin typeface="+mj-ea"/>
                <a:ea typeface="+mj-ea"/>
              </a:rPr>
              <a:t>가속도가 죽어버리기에</a:t>
            </a:r>
            <a:endParaRPr lang="en-US" altLang="ko-KR" sz="3200" b="1" kern="0" spc="0" dirty="0">
              <a:solidFill>
                <a:srgbClr val="000000"/>
              </a:solidFill>
              <a:effectLst/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213520437"/>
      </p:ext>
    </p:extLst>
  </p:cSld>
  <p:clrMapOvr>
    <a:masterClrMapping/>
  </p:clrMapOvr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1541318" y="1180210"/>
            <a:ext cx="8589818" cy="27515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98500" marR="383540" algn="just" fontAlgn="base">
              <a:lnSpc>
                <a:spcPct val="180000"/>
              </a:lnSpc>
              <a:tabLst>
                <a:tab pos="346710" algn="l"/>
              </a:tabLst>
            </a:pPr>
            <a:r>
              <a:rPr lang="en-US" altLang="ko-KR" sz="32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“</a:t>
            </a:r>
            <a:r>
              <a:rPr lang="ko-KR" altLang="en-US" sz="32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이 사람들만이 아니라 </a:t>
            </a:r>
            <a:endParaRPr lang="en-US" altLang="ko-KR" sz="3200" kern="0" dirty="0">
              <a:solidFill>
                <a:srgbClr val="000000"/>
              </a:solidFill>
              <a:latin typeface="궁서" panose="02030600000101010101" pitchFamily="18" charset="-127"/>
              <a:ea typeface="궁서" panose="02030600000101010101" pitchFamily="18" charset="-127"/>
            </a:endParaRPr>
          </a:p>
          <a:p>
            <a:pPr marL="698500" marR="383540" algn="just" fontAlgn="base">
              <a:lnSpc>
                <a:spcPct val="180000"/>
              </a:lnSpc>
              <a:tabLst>
                <a:tab pos="346710" algn="l"/>
              </a:tabLst>
            </a:pPr>
            <a:r>
              <a:rPr lang="ko-KR" altLang="en-US" sz="32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이 사람들의 말을 듣고 </a:t>
            </a:r>
            <a:endParaRPr lang="en-US" altLang="ko-KR" sz="3200" kern="0" dirty="0">
              <a:solidFill>
                <a:srgbClr val="000000"/>
              </a:solidFill>
              <a:latin typeface="궁서" panose="02030600000101010101" pitchFamily="18" charset="-127"/>
              <a:ea typeface="궁서" panose="02030600000101010101" pitchFamily="18" charset="-127"/>
            </a:endParaRPr>
          </a:p>
          <a:p>
            <a:pPr marL="698500" marR="383540" algn="just" fontAlgn="base">
              <a:lnSpc>
                <a:spcPct val="180000"/>
              </a:lnSpc>
              <a:tabLst>
                <a:tab pos="346710" algn="l"/>
              </a:tabLst>
            </a:pPr>
            <a:r>
              <a:rPr lang="ko-KR" altLang="en-US" sz="32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저를 믿는 ○○○를 위해서도 빕니다</a:t>
            </a:r>
            <a:r>
              <a:rPr lang="en-US" altLang="ko-KR" sz="32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.”</a:t>
            </a:r>
            <a:endParaRPr lang="ko-KR" altLang="en-US" sz="32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485112449"/>
      </p:ext>
    </p:extLst>
  </p:cSld>
  <p:clrMapOvr>
    <a:masterClrMapping/>
  </p:clrMapOvr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2761876" y="1810973"/>
            <a:ext cx="6522026" cy="27515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80000"/>
              </a:lnSpc>
              <a:tabLst>
                <a:tab pos="346710" algn="l"/>
              </a:tabLst>
            </a:pPr>
            <a:r>
              <a:rPr lang="en-US" altLang="ko-KR" sz="32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“이 </a:t>
            </a:r>
            <a:r>
              <a:rPr lang="ko-KR" altLang="en-US" sz="32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사람</a:t>
            </a:r>
            <a:r>
              <a:rPr lang="en-US" altLang="ko-KR" sz="32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들(= </a:t>
            </a:r>
            <a:r>
              <a:rPr lang="en-US" altLang="ko-KR" sz="3200" b="1" kern="0" dirty="0" err="1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사도들</a:t>
            </a:r>
            <a:r>
              <a:rPr lang="en-US" altLang="ko-KR" sz="32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)의 </a:t>
            </a:r>
            <a:r>
              <a:rPr lang="en-US" altLang="ko-KR" sz="3200" b="1" kern="0" dirty="0" err="1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말을</a:t>
            </a:r>
            <a:r>
              <a:rPr lang="en-US" altLang="ko-KR" sz="32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 </a:t>
            </a:r>
            <a:r>
              <a:rPr lang="en-US" altLang="ko-KR" sz="3200" b="1" kern="0" dirty="0" err="1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듣고</a:t>
            </a:r>
            <a:r>
              <a:rPr lang="en-US" altLang="ko-KR" sz="32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 </a:t>
            </a:r>
          </a:p>
          <a:p>
            <a:pPr algn="just" fontAlgn="base">
              <a:lnSpc>
                <a:spcPct val="180000"/>
              </a:lnSpc>
              <a:tabLst>
                <a:tab pos="346710" algn="l"/>
              </a:tabLst>
            </a:pPr>
            <a:r>
              <a:rPr lang="en-US" altLang="ko-KR" sz="3200" b="1" kern="0" dirty="0" err="1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저를</a:t>
            </a:r>
            <a:r>
              <a:rPr lang="en-US" altLang="ko-KR" sz="32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 </a:t>
            </a:r>
            <a:r>
              <a:rPr lang="en-US" altLang="ko-KR" sz="3200" b="1" kern="0" dirty="0" err="1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믿는</a:t>
            </a:r>
            <a:r>
              <a:rPr lang="en-US" altLang="ko-KR" sz="32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 </a:t>
            </a:r>
            <a:r>
              <a:rPr lang="en-US" altLang="ko-KR" sz="3200" b="1" kern="0" dirty="0" err="1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이들을</a:t>
            </a:r>
            <a:r>
              <a:rPr lang="en-US" altLang="ko-KR" sz="32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 </a:t>
            </a:r>
            <a:r>
              <a:rPr lang="en-US" altLang="ko-KR" sz="3200" b="1" kern="0" dirty="0" err="1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위해서도</a:t>
            </a:r>
            <a:r>
              <a:rPr lang="en-US" altLang="ko-KR" sz="32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 </a:t>
            </a:r>
            <a:r>
              <a:rPr lang="en-US" altLang="ko-KR" sz="3200" b="1" kern="0" dirty="0" err="1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빕니다</a:t>
            </a:r>
            <a:r>
              <a:rPr lang="en-US" altLang="ko-KR" sz="32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.”</a:t>
            </a:r>
          </a:p>
          <a:p>
            <a:pPr algn="just" fontAlgn="base">
              <a:lnSpc>
                <a:spcPct val="180000"/>
              </a:lnSpc>
              <a:tabLst>
                <a:tab pos="346710" algn="l"/>
              </a:tabLst>
            </a:pPr>
            <a:r>
              <a:rPr lang="en-US" altLang="ko-KR" sz="3200" b="1" kern="0" spc="0" dirty="0">
                <a:solidFill>
                  <a:srgbClr val="000000"/>
                </a:solidFill>
                <a:effectLst/>
                <a:latin typeface="궁서" panose="02030600000101010101" pitchFamily="18" charset="-127"/>
                <a:ea typeface="궁서" panose="02030600000101010101" pitchFamily="18" charset="-127"/>
              </a:rPr>
              <a:t>(17,20)</a:t>
            </a:r>
          </a:p>
        </p:txBody>
      </p:sp>
    </p:spTree>
    <p:extLst>
      <p:ext uri="{BB962C8B-B14F-4D97-AF65-F5344CB8AC3E}">
        <p14:creationId xmlns:p14="http://schemas.microsoft.com/office/powerpoint/2010/main" val="310120926"/>
      </p:ext>
    </p:extLst>
  </p:cSld>
  <p:clrMapOvr>
    <a:masterClrMapping/>
  </p:clrMapOvr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4953975" y="2505083"/>
            <a:ext cx="9119754" cy="7502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80000"/>
              </a:lnSpc>
              <a:tabLst>
                <a:tab pos="346710" algn="l"/>
              </a:tabLst>
            </a:pP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사도적 전통</a:t>
            </a:r>
            <a:endParaRPr lang="ko-KR" altLang="en-US" sz="28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98166338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696685" y="152763"/>
            <a:ext cx="8830491" cy="65925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68070" algn="just" fontAlgn="base">
              <a:lnSpc>
                <a:spcPct val="160000"/>
              </a:lnSpc>
            </a:pPr>
            <a:r>
              <a:rPr lang="ko-KR" altLang="en-US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나는 재능을 달라고 부탁했다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 </a:t>
            </a:r>
            <a:endParaRPr lang="ko-KR" altLang="en-US" sz="24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marL="1068070" algn="just" fontAlgn="base">
              <a:lnSpc>
                <a:spcPct val="160000"/>
              </a:lnSpc>
            </a:pPr>
            <a:r>
              <a:rPr lang="ko-KR" altLang="en-US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그래서 사람들의 찬사를 받을 수 있도록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</a:t>
            </a:r>
            <a:endParaRPr lang="ko-KR" altLang="en-US" sz="24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marL="1068070" algn="just" fontAlgn="base">
              <a:lnSpc>
                <a:spcPct val="160000"/>
              </a:lnSpc>
            </a:pPr>
            <a:r>
              <a:rPr lang="ko-KR" altLang="en-US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하지만 난 열등감을 선물로 받았다 </a:t>
            </a:r>
            <a:endParaRPr lang="ko-KR" altLang="en-US" sz="24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marL="1068070" algn="just" fontAlgn="base">
              <a:lnSpc>
                <a:spcPct val="160000"/>
              </a:lnSpc>
            </a:pPr>
            <a:r>
              <a:rPr lang="ko-KR" altLang="en-US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하느님의 필요성을 느끼도록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</a:t>
            </a:r>
            <a:endParaRPr lang="ko-KR" altLang="en-US" sz="24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marL="1068070" algn="just" fontAlgn="base">
              <a:lnSpc>
                <a:spcPct val="160000"/>
              </a:lnSpc>
            </a:pPr>
            <a:r>
              <a:rPr lang="ko-KR" altLang="en-US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나는 내가 부탁한 것을 하나도 받지 못했지만 </a:t>
            </a:r>
            <a:endParaRPr lang="ko-KR" altLang="en-US" sz="24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marL="1068070" algn="just" fontAlgn="base">
              <a:lnSpc>
                <a:spcPct val="160000"/>
              </a:lnSpc>
            </a:pPr>
            <a:r>
              <a:rPr lang="ko-KR" altLang="en-US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내게 필요한 모든 것을 선물 받았다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 </a:t>
            </a:r>
            <a:endParaRPr lang="ko-KR" altLang="en-US" sz="24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marL="1068070" algn="just" fontAlgn="base">
              <a:lnSpc>
                <a:spcPct val="160000"/>
              </a:lnSpc>
            </a:pPr>
            <a:r>
              <a:rPr lang="ko-KR" altLang="en-US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나는 작은 존재임에도 </a:t>
            </a:r>
            <a:endParaRPr lang="ko-KR" altLang="en-US" sz="24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marL="1068070" algn="just" fontAlgn="base">
              <a:lnSpc>
                <a:spcPct val="160000"/>
              </a:lnSpc>
            </a:pPr>
            <a:r>
              <a:rPr lang="ko-KR" altLang="en-US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하느님은 내 무언의 기도를 다 들어 주셨다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 </a:t>
            </a:r>
            <a:endParaRPr lang="ko-KR" altLang="en-US" sz="24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marL="1068070" algn="just" fontAlgn="base">
              <a:lnSpc>
                <a:spcPct val="160000"/>
              </a:lnSpc>
            </a:pPr>
            <a:r>
              <a:rPr lang="ko-KR" altLang="en-US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모든 사람들 중에서 </a:t>
            </a:r>
            <a:endParaRPr lang="ko-KR" altLang="en-US" sz="24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marL="1068070" algn="just" fontAlgn="base">
              <a:lnSpc>
                <a:spcPct val="160000"/>
              </a:lnSpc>
            </a:pPr>
            <a:r>
              <a:rPr lang="ko-KR" altLang="en-US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나는 가장 축복 받은 자이다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 </a:t>
            </a:r>
            <a:endParaRPr lang="ko-KR" altLang="en-US" sz="24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marL="698500" algn="just" fontAlgn="base">
              <a:lnSpc>
                <a:spcPct val="160000"/>
              </a:lnSpc>
            </a:pP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    - Henry </a:t>
            </a:r>
            <a:r>
              <a:rPr lang="en-US" altLang="ko-KR" sz="24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Viscardi</a:t>
            </a:r>
            <a:endParaRPr lang="ko-KR" altLang="en-US" sz="24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40522029"/>
      </p:ext>
    </p:extLst>
  </p:cSld>
  <p:clrMapOvr>
    <a:masterClrMapping/>
  </p:clrMapOvr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049CE18D-B570-4E21-8A36-4B2BFAEFAC04}"/>
              </a:ext>
            </a:extLst>
          </p:cNvPr>
          <p:cNvSpPr/>
          <p:nvPr/>
        </p:nvSpPr>
        <p:spPr>
          <a:xfrm>
            <a:off x="2355541" y="1793155"/>
            <a:ext cx="7480917" cy="3061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80000"/>
              </a:lnSpc>
              <a:tabLst>
                <a:tab pos="346710" algn="l"/>
              </a:tabLst>
            </a:pP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“그들이 모두 하나가 되게 해 주십시오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.”</a:t>
            </a:r>
          </a:p>
          <a:p>
            <a:pPr algn="just" fontAlgn="base">
              <a:lnSpc>
                <a:spcPct val="180000"/>
              </a:lnSpc>
              <a:tabLst>
                <a:tab pos="346710" algn="l"/>
              </a:tabLst>
            </a:pPr>
            <a:endParaRPr lang="en-US" altLang="ko-KR" sz="2800" b="1" kern="0" dirty="0">
              <a:solidFill>
                <a:srgbClr val="000000"/>
              </a:solidFill>
              <a:latin typeface="궁서" panose="02030600000101010101" pitchFamily="18" charset="-127"/>
              <a:ea typeface="궁서" panose="02030600000101010101" pitchFamily="18" charset="-127"/>
            </a:endParaRPr>
          </a:p>
          <a:p>
            <a:pPr algn="just" fontAlgn="base">
              <a:lnSpc>
                <a:spcPct val="180000"/>
              </a:lnSpc>
              <a:tabLst>
                <a:tab pos="346710" algn="l"/>
              </a:tabLst>
            </a:pP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“아버지께서 제 안에 계시고 제가 아버지 안에 있듯이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, </a:t>
            </a: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그들도 우리 안에 있게 해 주십시오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.”</a:t>
            </a:r>
            <a:endParaRPr lang="ko-KR" altLang="en-US" sz="2800" b="1" kern="0" spc="0" dirty="0">
              <a:solidFill>
                <a:srgbClr val="000000"/>
              </a:solidFill>
              <a:effectLst/>
              <a:latin typeface="궁서" panose="02030600000101010101" pitchFamily="18" charset="-127"/>
              <a:ea typeface="궁서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05463705"/>
      </p:ext>
    </p:extLst>
  </p:cSld>
  <p:clrMapOvr>
    <a:masterClrMapping/>
  </p:clrMapOvr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1631372" y="1117864"/>
            <a:ext cx="9663545" cy="319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80000"/>
              </a:lnSpc>
              <a:tabLst>
                <a:tab pos="346710" algn="l"/>
              </a:tabLst>
            </a:pP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1054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년 서방교회와 동방교회가 갈라졌고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, </a:t>
            </a:r>
          </a:p>
          <a:p>
            <a:pPr algn="just" fontAlgn="base">
              <a:lnSpc>
                <a:spcPct val="180000"/>
              </a:lnSpc>
              <a:tabLst>
                <a:tab pos="346710" algn="l"/>
              </a:tabLst>
            </a:pP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서방교회는 또 다시 가톨릭과 개신교가 갈라졌다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 </a:t>
            </a:r>
          </a:p>
          <a:p>
            <a:pPr algn="just" fontAlgn="base">
              <a:lnSpc>
                <a:spcPct val="180000"/>
              </a:lnSpc>
              <a:tabLst>
                <a:tab pos="346710" algn="l"/>
              </a:tabLst>
            </a:pP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개신교는 또 다시 장로교 감리교 침례교 성결교 </a:t>
            </a:r>
            <a:r>
              <a:rPr lang="ko-KR" altLang="en-US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순복음교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</a:t>
            </a:r>
            <a:endParaRPr lang="en-US" altLang="ko-KR" sz="2800" b="1" kern="0" dirty="0">
              <a:solidFill>
                <a:srgbClr val="000000"/>
              </a:solidFill>
              <a:latin typeface="함초롬바탕" panose="02030604000101010101" pitchFamily="18" charset="-127"/>
              <a:ea typeface="함초롬바탕" panose="02030604000101010101" pitchFamily="18" charset="-127"/>
            </a:endParaRPr>
          </a:p>
          <a:p>
            <a:pPr algn="just" fontAlgn="base">
              <a:lnSpc>
                <a:spcPct val="180000"/>
              </a:lnSpc>
              <a:tabLst>
                <a:tab pos="346710" algn="l"/>
              </a:tabLst>
            </a:pP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등으로 갈라졌다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</a:t>
            </a:r>
            <a:endParaRPr lang="ko-KR" altLang="en-US" sz="28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08607167"/>
      </p:ext>
    </p:extLst>
  </p:cSld>
  <p:clrMapOvr>
    <a:masterClrMapping/>
  </p:clrMapOvr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1817266" y="510824"/>
            <a:ext cx="8589817" cy="16435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80000"/>
              </a:lnSpc>
              <a:tabLst>
                <a:tab pos="346710" algn="l"/>
              </a:tabLst>
            </a:pP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“</a:t>
            </a:r>
            <a:r>
              <a:rPr lang="en-US" altLang="ko-KR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인류가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한 </a:t>
            </a:r>
            <a:r>
              <a:rPr lang="en-US" altLang="ko-KR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세기에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</a:t>
            </a:r>
            <a:r>
              <a:rPr lang="en-US" altLang="ko-KR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얼마나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</a:t>
            </a:r>
            <a:r>
              <a:rPr lang="en-US" altLang="ko-KR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많은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</a:t>
            </a:r>
            <a:r>
              <a:rPr lang="en-US" altLang="ko-KR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다른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</a:t>
            </a:r>
            <a:r>
              <a:rPr lang="en-US" altLang="ko-KR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지도자들을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</a:t>
            </a:r>
            <a:r>
              <a:rPr lang="en-US" altLang="ko-KR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가져야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</a:t>
            </a:r>
            <a:r>
              <a:rPr lang="en-US" altLang="ko-KR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하는가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? </a:t>
            </a:r>
            <a:r>
              <a:rPr lang="en-US" altLang="ko-KR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과연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</a:t>
            </a:r>
            <a:r>
              <a:rPr lang="en-US" altLang="ko-KR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어떤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</a:t>
            </a:r>
            <a:r>
              <a:rPr lang="en-US" altLang="ko-KR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혼란이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</a:t>
            </a:r>
            <a:r>
              <a:rPr lang="en-US" altLang="ko-KR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야기될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</a:t>
            </a:r>
            <a:r>
              <a:rPr lang="en-US" altLang="ko-KR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것인가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?”(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루터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)</a:t>
            </a:r>
            <a:endParaRPr lang="en-US" altLang="ko-KR" sz="2800" b="1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  <a:ea typeface="함초롬바탕" panose="02030604000101010101" pitchFamily="18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381" y="2500513"/>
            <a:ext cx="5541706" cy="3416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863501"/>
      </p:ext>
    </p:extLst>
  </p:cSld>
  <p:clrMapOvr>
    <a:masterClrMapping/>
  </p:clrMapOvr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1234952" y="26825"/>
            <a:ext cx="9433048" cy="65925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98500" algn="just" fontAlgn="base">
              <a:lnSpc>
                <a:spcPct val="160000"/>
              </a:lnSpc>
              <a:tabLst>
                <a:tab pos="346710" algn="l"/>
              </a:tabLst>
            </a:pPr>
            <a:r>
              <a:rPr lang="ko-KR" altLang="en-US" sz="2400" kern="0" dirty="0">
                <a:solidFill>
                  <a:srgbClr val="000000"/>
                </a:solidFill>
                <a:ea typeface="한양신명조"/>
              </a:rPr>
              <a:t>한 사람이 다리 난간 위에 서서 강을 향해 뛰어내려 자살하고자 하였다</a:t>
            </a:r>
            <a:r>
              <a:rPr lang="en-US" altLang="ko-KR" sz="2400" kern="0" dirty="0">
                <a:solidFill>
                  <a:srgbClr val="000000"/>
                </a:solidFill>
                <a:latin typeface="한양신명조"/>
              </a:rPr>
              <a:t>. </a:t>
            </a:r>
            <a:r>
              <a:rPr lang="ko-KR" altLang="en-US" sz="2400" kern="0" dirty="0">
                <a:solidFill>
                  <a:srgbClr val="000000"/>
                </a:solidFill>
                <a:ea typeface="한양신명조"/>
              </a:rPr>
              <a:t>이를 본 사람이 달려가서 붙들면 자살을 만류하려 하였다</a:t>
            </a:r>
            <a:r>
              <a:rPr lang="en-US" altLang="ko-KR" sz="2400" kern="0" dirty="0">
                <a:solidFill>
                  <a:srgbClr val="000000"/>
                </a:solidFill>
                <a:latin typeface="한양신명조"/>
              </a:rPr>
              <a:t>. “</a:t>
            </a:r>
            <a:r>
              <a:rPr lang="ko-KR" altLang="en-US" sz="2400" kern="0" dirty="0">
                <a:solidFill>
                  <a:srgbClr val="000000"/>
                </a:solidFill>
                <a:ea typeface="한양신명조"/>
              </a:rPr>
              <a:t>도대체 왜 나를 막는 건가요</a:t>
            </a:r>
            <a:r>
              <a:rPr lang="en-US" altLang="ko-KR" sz="2400" kern="0" dirty="0">
                <a:solidFill>
                  <a:srgbClr val="000000"/>
                </a:solidFill>
                <a:latin typeface="한양신명조"/>
              </a:rPr>
              <a:t>?” “</a:t>
            </a:r>
            <a:r>
              <a:rPr lang="ko-KR" altLang="en-US" sz="2400" kern="0" dirty="0">
                <a:solidFill>
                  <a:srgbClr val="000000"/>
                </a:solidFill>
                <a:ea typeface="한양신명조"/>
              </a:rPr>
              <a:t>왜 죽으려 하십니까</a:t>
            </a:r>
            <a:r>
              <a:rPr lang="en-US" altLang="ko-KR" sz="2400" kern="0" dirty="0">
                <a:solidFill>
                  <a:srgbClr val="000000"/>
                </a:solidFill>
                <a:latin typeface="한양신명조"/>
              </a:rPr>
              <a:t>? </a:t>
            </a:r>
            <a:r>
              <a:rPr lang="ko-KR" altLang="en-US" sz="2400" kern="0" dirty="0">
                <a:solidFill>
                  <a:srgbClr val="000000"/>
                </a:solidFill>
                <a:ea typeface="한양신명조"/>
              </a:rPr>
              <a:t>살아야 할 이유가 많을 텐데요</a:t>
            </a:r>
            <a:r>
              <a:rPr lang="en-US" altLang="ko-KR" sz="2400" kern="0" dirty="0">
                <a:solidFill>
                  <a:srgbClr val="000000"/>
                </a:solidFill>
                <a:latin typeface="한양신명조"/>
              </a:rPr>
              <a:t>.” “</a:t>
            </a:r>
            <a:r>
              <a:rPr lang="ko-KR" altLang="en-US" sz="2400" kern="0" dirty="0">
                <a:solidFill>
                  <a:srgbClr val="000000"/>
                </a:solidFill>
                <a:ea typeface="한양신명조"/>
              </a:rPr>
              <a:t>어떤 이유들이요</a:t>
            </a:r>
            <a:r>
              <a:rPr lang="en-US" altLang="ko-KR" sz="2400" kern="0" dirty="0">
                <a:solidFill>
                  <a:srgbClr val="000000"/>
                </a:solidFill>
                <a:latin typeface="한양신명조"/>
              </a:rPr>
              <a:t>?” “</a:t>
            </a:r>
            <a:r>
              <a:rPr lang="ko-KR" altLang="en-US" sz="2400" kern="0" dirty="0">
                <a:solidFill>
                  <a:srgbClr val="000000"/>
                </a:solidFill>
                <a:ea typeface="한양신명조"/>
              </a:rPr>
              <a:t>글쎄요</a:t>
            </a:r>
            <a:r>
              <a:rPr lang="en-US" altLang="ko-KR" sz="2400" kern="0" dirty="0">
                <a:solidFill>
                  <a:srgbClr val="000000"/>
                </a:solidFill>
                <a:latin typeface="한양신명조"/>
              </a:rPr>
              <a:t>, </a:t>
            </a:r>
            <a:r>
              <a:rPr lang="ko-KR" altLang="en-US" sz="2400" kern="0" dirty="0">
                <a:solidFill>
                  <a:srgbClr val="000000"/>
                </a:solidFill>
                <a:ea typeface="한양신명조"/>
              </a:rPr>
              <a:t>당신은 종교가 있나요</a:t>
            </a:r>
            <a:r>
              <a:rPr lang="en-US" altLang="ko-KR" sz="2400" kern="0" dirty="0">
                <a:solidFill>
                  <a:srgbClr val="000000"/>
                </a:solidFill>
                <a:latin typeface="한양신명조"/>
              </a:rPr>
              <a:t>?” “</a:t>
            </a:r>
            <a:r>
              <a:rPr lang="ko-KR" altLang="en-US" sz="2400" kern="0" dirty="0">
                <a:solidFill>
                  <a:srgbClr val="000000"/>
                </a:solidFill>
                <a:ea typeface="한양신명조"/>
              </a:rPr>
              <a:t>있어요</a:t>
            </a:r>
            <a:r>
              <a:rPr lang="en-US" altLang="ko-KR" sz="2400" kern="0" dirty="0">
                <a:solidFill>
                  <a:srgbClr val="000000"/>
                </a:solidFill>
                <a:latin typeface="한양신명조"/>
              </a:rPr>
              <a:t>.” “</a:t>
            </a:r>
            <a:r>
              <a:rPr lang="ko-KR" altLang="en-US" sz="2400" kern="0" dirty="0">
                <a:solidFill>
                  <a:srgbClr val="000000"/>
                </a:solidFill>
                <a:ea typeface="한양신명조"/>
              </a:rPr>
              <a:t>다행이네요</a:t>
            </a:r>
            <a:r>
              <a:rPr lang="en-US" altLang="ko-KR" sz="2400" kern="0" dirty="0">
                <a:solidFill>
                  <a:srgbClr val="000000"/>
                </a:solidFill>
                <a:latin typeface="한양신명조"/>
              </a:rPr>
              <a:t>. </a:t>
            </a:r>
            <a:r>
              <a:rPr lang="ko-KR" altLang="en-US" sz="2400" kern="0" dirty="0">
                <a:solidFill>
                  <a:srgbClr val="000000"/>
                </a:solidFill>
                <a:ea typeface="한양신명조"/>
              </a:rPr>
              <a:t>저도 종교가 있어요</a:t>
            </a:r>
            <a:r>
              <a:rPr lang="en-US" altLang="ko-KR" sz="2400" kern="0" dirty="0">
                <a:solidFill>
                  <a:srgbClr val="000000"/>
                </a:solidFill>
                <a:latin typeface="한양신명조"/>
              </a:rPr>
              <a:t>. </a:t>
            </a:r>
            <a:r>
              <a:rPr lang="ko-KR" altLang="en-US" sz="2400" kern="0" dirty="0">
                <a:solidFill>
                  <a:srgbClr val="000000"/>
                </a:solidFill>
                <a:ea typeface="한양신명조"/>
              </a:rPr>
              <a:t>그럼 그리스도교 신자인가요 아니면 불교 신자인가요</a:t>
            </a:r>
            <a:r>
              <a:rPr lang="en-US" altLang="ko-KR" sz="2400" kern="0" dirty="0">
                <a:solidFill>
                  <a:srgbClr val="000000"/>
                </a:solidFill>
                <a:latin typeface="한양신명조"/>
              </a:rPr>
              <a:t>?” “</a:t>
            </a:r>
            <a:r>
              <a:rPr lang="ko-KR" altLang="en-US" sz="2400" kern="0" dirty="0">
                <a:solidFill>
                  <a:srgbClr val="000000"/>
                </a:solidFill>
                <a:ea typeface="한양신명조"/>
              </a:rPr>
              <a:t>그리스도교 신자요</a:t>
            </a:r>
            <a:r>
              <a:rPr lang="en-US" altLang="ko-KR" sz="2400" kern="0" dirty="0">
                <a:solidFill>
                  <a:srgbClr val="000000"/>
                </a:solidFill>
                <a:latin typeface="한양신명조"/>
              </a:rPr>
              <a:t>.” “</a:t>
            </a:r>
            <a:r>
              <a:rPr lang="ko-KR" altLang="en-US" sz="2400" kern="0" dirty="0">
                <a:solidFill>
                  <a:srgbClr val="000000"/>
                </a:solidFill>
                <a:ea typeface="한양신명조"/>
              </a:rPr>
              <a:t>그래요</a:t>
            </a:r>
            <a:r>
              <a:rPr lang="en-US" altLang="ko-KR" sz="2400" kern="0" dirty="0">
                <a:solidFill>
                  <a:srgbClr val="000000"/>
                </a:solidFill>
                <a:latin typeface="한양신명조"/>
              </a:rPr>
              <a:t>. </a:t>
            </a:r>
            <a:r>
              <a:rPr lang="ko-KR" altLang="en-US" sz="2400" kern="0" dirty="0" err="1">
                <a:solidFill>
                  <a:srgbClr val="000000"/>
                </a:solidFill>
                <a:ea typeface="한양신명조"/>
              </a:rPr>
              <a:t>저두</a:t>
            </a:r>
            <a:r>
              <a:rPr lang="ko-KR" altLang="en-US" sz="2400" kern="0" dirty="0">
                <a:solidFill>
                  <a:srgbClr val="000000"/>
                </a:solidFill>
                <a:ea typeface="한양신명조"/>
              </a:rPr>
              <a:t> 그리스도인인데</a:t>
            </a:r>
            <a:r>
              <a:rPr lang="en-US" altLang="ko-KR" sz="2400" kern="0" dirty="0">
                <a:solidFill>
                  <a:srgbClr val="000000"/>
                </a:solidFill>
                <a:latin typeface="한양신명조"/>
              </a:rPr>
              <a:t>. </a:t>
            </a:r>
            <a:r>
              <a:rPr lang="ko-KR" altLang="en-US" sz="2400" kern="0" dirty="0">
                <a:solidFill>
                  <a:srgbClr val="000000"/>
                </a:solidFill>
                <a:ea typeface="한양신명조"/>
              </a:rPr>
              <a:t>그럼   가톨릭인가요 개신교인가요</a:t>
            </a:r>
            <a:r>
              <a:rPr lang="en-US" altLang="ko-KR" sz="2400" kern="0" dirty="0">
                <a:solidFill>
                  <a:srgbClr val="000000"/>
                </a:solidFill>
                <a:latin typeface="한양신명조"/>
              </a:rPr>
              <a:t>?” “</a:t>
            </a:r>
            <a:r>
              <a:rPr lang="ko-KR" altLang="en-US" sz="2400" kern="0" dirty="0">
                <a:solidFill>
                  <a:srgbClr val="000000"/>
                </a:solidFill>
                <a:ea typeface="한양신명조"/>
              </a:rPr>
              <a:t>개신교요</a:t>
            </a:r>
            <a:r>
              <a:rPr lang="en-US" altLang="ko-KR" sz="2400" kern="0" dirty="0">
                <a:solidFill>
                  <a:srgbClr val="000000"/>
                </a:solidFill>
                <a:latin typeface="한양신명조"/>
              </a:rPr>
              <a:t>.” “</a:t>
            </a:r>
            <a:r>
              <a:rPr lang="ko-KR" altLang="en-US" sz="2400" kern="0" dirty="0">
                <a:solidFill>
                  <a:srgbClr val="000000"/>
                </a:solidFill>
                <a:ea typeface="한양신명조"/>
              </a:rPr>
              <a:t>아 그래요</a:t>
            </a:r>
            <a:r>
              <a:rPr lang="en-US" altLang="ko-KR" sz="2400" kern="0" dirty="0">
                <a:solidFill>
                  <a:srgbClr val="000000"/>
                </a:solidFill>
                <a:latin typeface="한양신명조"/>
              </a:rPr>
              <a:t>. </a:t>
            </a:r>
            <a:r>
              <a:rPr lang="ko-KR" altLang="en-US" sz="2400" kern="0" dirty="0">
                <a:solidFill>
                  <a:srgbClr val="000000"/>
                </a:solidFill>
              </a:rPr>
              <a:t>잘    </a:t>
            </a:r>
            <a:r>
              <a:rPr lang="ko-KR" altLang="en-US" sz="2400" kern="0" dirty="0">
                <a:solidFill>
                  <a:srgbClr val="000000"/>
                </a:solidFill>
                <a:ea typeface="한양신명조"/>
              </a:rPr>
              <a:t>되었네요</a:t>
            </a:r>
            <a:r>
              <a:rPr lang="en-US" altLang="ko-KR" sz="2400" kern="0" dirty="0">
                <a:solidFill>
                  <a:srgbClr val="000000"/>
                </a:solidFill>
                <a:latin typeface="한양신명조"/>
              </a:rPr>
              <a:t>. </a:t>
            </a:r>
            <a:r>
              <a:rPr lang="ko-KR" altLang="en-US" sz="2400" kern="0" dirty="0" err="1">
                <a:solidFill>
                  <a:srgbClr val="000000"/>
                </a:solidFill>
                <a:ea typeface="한양신명조"/>
              </a:rPr>
              <a:t>저두</a:t>
            </a:r>
            <a:r>
              <a:rPr lang="ko-KR" altLang="en-US" sz="2400" kern="0" dirty="0">
                <a:solidFill>
                  <a:srgbClr val="000000"/>
                </a:solidFill>
                <a:ea typeface="한양신명조"/>
              </a:rPr>
              <a:t> 개신굔데</a:t>
            </a:r>
            <a:r>
              <a:rPr lang="en-US" altLang="ko-KR" sz="2400" kern="0" dirty="0">
                <a:solidFill>
                  <a:srgbClr val="000000"/>
                </a:solidFill>
                <a:latin typeface="한양신명조"/>
              </a:rPr>
              <a:t>. </a:t>
            </a:r>
            <a:r>
              <a:rPr lang="ko-KR" altLang="en-US" sz="2400" kern="0" dirty="0">
                <a:solidFill>
                  <a:srgbClr val="000000"/>
                </a:solidFill>
                <a:ea typeface="한양신명조"/>
              </a:rPr>
              <a:t>그럼 감리교 신자인가요 침례교    신자인가요</a:t>
            </a:r>
            <a:r>
              <a:rPr lang="en-US" altLang="ko-KR" sz="2400" kern="0" dirty="0">
                <a:solidFill>
                  <a:srgbClr val="000000"/>
                </a:solidFill>
                <a:latin typeface="한양신명조"/>
              </a:rPr>
              <a:t>?” “</a:t>
            </a:r>
            <a:r>
              <a:rPr lang="ko-KR" altLang="en-US" sz="2400" kern="0" dirty="0">
                <a:solidFill>
                  <a:srgbClr val="000000"/>
                </a:solidFill>
                <a:ea typeface="한양신명조"/>
              </a:rPr>
              <a:t>침례교 신자요</a:t>
            </a:r>
            <a:r>
              <a:rPr lang="en-US" altLang="ko-KR" sz="2400" kern="0" dirty="0">
                <a:solidFill>
                  <a:srgbClr val="000000"/>
                </a:solidFill>
                <a:latin typeface="한양신명조"/>
              </a:rPr>
              <a:t>.” “</a:t>
            </a:r>
            <a:r>
              <a:rPr lang="ko-KR" altLang="en-US" sz="2400" kern="0" dirty="0">
                <a:solidFill>
                  <a:srgbClr val="000000"/>
                </a:solidFill>
                <a:ea typeface="한양신명조"/>
              </a:rPr>
              <a:t>아</a:t>
            </a:r>
            <a:r>
              <a:rPr lang="en-US" altLang="ko-KR" sz="2400" kern="0" dirty="0">
                <a:solidFill>
                  <a:srgbClr val="000000"/>
                </a:solidFill>
                <a:latin typeface="한양신명조"/>
              </a:rPr>
              <a:t>, </a:t>
            </a:r>
            <a:r>
              <a:rPr lang="ko-KR" altLang="en-US" sz="2400" kern="0" dirty="0">
                <a:solidFill>
                  <a:srgbClr val="000000"/>
                </a:solidFill>
                <a:ea typeface="한양신명조"/>
              </a:rPr>
              <a:t>그러세요</a:t>
            </a:r>
            <a:r>
              <a:rPr lang="en-US" altLang="ko-KR" sz="2400" kern="0" dirty="0">
                <a:solidFill>
                  <a:srgbClr val="000000"/>
                </a:solidFill>
                <a:latin typeface="한양신명조"/>
              </a:rPr>
              <a:t>. </a:t>
            </a:r>
            <a:r>
              <a:rPr lang="ko-KR" altLang="en-US" sz="2400" kern="0" dirty="0">
                <a:solidFill>
                  <a:srgbClr val="000000"/>
                </a:solidFill>
                <a:ea typeface="한양신명조"/>
              </a:rPr>
              <a:t>정말 잘 되었네요</a:t>
            </a:r>
            <a:r>
              <a:rPr lang="en-US" altLang="ko-KR" sz="2400" kern="0" dirty="0">
                <a:solidFill>
                  <a:srgbClr val="000000"/>
                </a:solidFill>
                <a:latin typeface="한양신명조"/>
              </a:rPr>
              <a:t>. </a:t>
            </a:r>
            <a:endParaRPr lang="ko-KR" altLang="en-US" sz="2400" kern="0" dirty="0">
              <a:solidFill>
                <a:srgbClr val="000000"/>
              </a:solidFill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1487488" y="0"/>
            <a:ext cx="9145016" cy="68580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fontAlgn="base" latinLnBrk="0">
              <a:lnSpc>
                <a:spcPct val="150000"/>
              </a:lnSpc>
            </a:pPr>
            <a:r>
              <a:rPr lang="ko-KR" altLang="en-US" sz="2400" dirty="0">
                <a:latin typeface="바탕" panose="02030600000101010101" pitchFamily="18" charset="-127"/>
                <a:ea typeface="바탕" panose="02030600000101010101" pitchFamily="18" charset="-127"/>
              </a:rPr>
              <a:t>그렇다면 ‘하느님의 침례교’ 신자인가요</a:t>
            </a:r>
            <a:r>
              <a:rPr lang="en-US" altLang="ko-KR" sz="2400" dirty="0">
                <a:latin typeface="바탕" panose="02030600000101010101" pitchFamily="18" charset="-127"/>
                <a:ea typeface="바탕" panose="02030600000101010101" pitchFamily="18" charset="-127"/>
              </a:rPr>
              <a:t>, ‘</a:t>
            </a:r>
            <a:r>
              <a:rPr lang="ko-KR" altLang="en-US" sz="2400" dirty="0">
                <a:latin typeface="바탕" panose="02030600000101010101" pitchFamily="18" charset="-127"/>
                <a:ea typeface="바탕" panose="02030600000101010101" pitchFamily="18" charset="-127"/>
              </a:rPr>
              <a:t>주님의 침례교’         신자인가요</a:t>
            </a:r>
            <a:r>
              <a:rPr lang="en-US" altLang="ko-KR" sz="2400" dirty="0">
                <a:latin typeface="바탕" panose="02030600000101010101" pitchFamily="18" charset="-127"/>
                <a:ea typeface="바탕" panose="02030600000101010101" pitchFamily="18" charset="-127"/>
              </a:rPr>
              <a:t>?”</a:t>
            </a:r>
            <a:endParaRPr lang="ko-KR" altLang="en-US" sz="2400" dirty="0">
              <a:latin typeface="바탕" panose="02030600000101010101" pitchFamily="18" charset="-127"/>
              <a:ea typeface="바탕" panose="02030600000101010101" pitchFamily="18" charset="-127"/>
            </a:endParaRPr>
          </a:p>
          <a:p>
            <a:pPr fontAlgn="base" latinLnBrk="0">
              <a:lnSpc>
                <a:spcPct val="150000"/>
              </a:lnSpc>
            </a:pPr>
            <a:r>
              <a:rPr lang="ko-KR" altLang="en-US" sz="2400" dirty="0">
                <a:latin typeface="바탕" panose="02030600000101010101" pitchFamily="18" charset="-127"/>
                <a:ea typeface="바탕" panose="02030600000101010101" pitchFamily="18" charset="-127"/>
              </a:rPr>
              <a:t>“하느님의 침례교 신자인데요</a:t>
            </a:r>
            <a:r>
              <a:rPr lang="en-US" altLang="ko-KR" sz="2400" dirty="0">
                <a:latin typeface="바탕" panose="02030600000101010101" pitchFamily="18" charset="-127"/>
                <a:ea typeface="바탕" panose="02030600000101010101" pitchFamily="18" charset="-127"/>
              </a:rPr>
              <a:t>.” “</a:t>
            </a:r>
            <a:r>
              <a:rPr lang="ko-KR" altLang="en-US" sz="2400" dirty="0">
                <a:latin typeface="바탕" panose="02030600000101010101" pitchFamily="18" charset="-127"/>
                <a:ea typeface="바탕" panose="02030600000101010101" pitchFamily="18" charset="-127"/>
              </a:rPr>
              <a:t>세상에</a:t>
            </a:r>
            <a:r>
              <a:rPr lang="en-US" altLang="ko-KR" sz="2400" dirty="0">
                <a:latin typeface="바탕" panose="02030600000101010101" pitchFamily="18" charset="-127"/>
                <a:ea typeface="바탕" panose="02030600000101010101" pitchFamily="18" charset="-127"/>
              </a:rPr>
              <a:t>. </a:t>
            </a:r>
            <a:r>
              <a:rPr lang="ko-KR" altLang="en-US" sz="2400" dirty="0">
                <a:latin typeface="바탕" panose="02030600000101010101" pitchFamily="18" charset="-127"/>
                <a:ea typeface="바탕" panose="02030600000101010101" pitchFamily="18" charset="-127"/>
              </a:rPr>
              <a:t>저도 그런데</a:t>
            </a:r>
            <a:r>
              <a:rPr lang="en-US" altLang="ko-KR" sz="2400" dirty="0">
                <a:latin typeface="바탕" panose="02030600000101010101" pitchFamily="18" charset="-127"/>
                <a:ea typeface="바탕" panose="02030600000101010101" pitchFamily="18" charset="-127"/>
              </a:rPr>
              <a:t>. </a:t>
            </a:r>
            <a:r>
              <a:rPr lang="ko-KR" altLang="en-US" sz="2400" dirty="0">
                <a:latin typeface="바탕" panose="02030600000101010101" pitchFamily="18" charset="-127"/>
                <a:ea typeface="바탕" panose="02030600000101010101" pitchFamily="18" charset="-127"/>
              </a:rPr>
              <a:t>그럼 당신은 원래 있던 하느님의 침례교 신자인가요 아니면 하느님의 침례교 개혁파 신자인가요</a:t>
            </a:r>
            <a:r>
              <a:rPr lang="en-US" altLang="ko-KR" sz="2400" dirty="0">
                <a:latin typeface="바탕" panose="02030600000101010101" pitchFamily="18" charset="-127"/>
                <a:ea typeface="바탕" panose="02030600000101010101" pitchFamily="18" charset="-127"/>
              </a:rPr>
              <a:t>?” “</a:t>
            </a:r>
            <a:r>
              <a:rPr lang="ko-KR" altLang="en-US" sz="2400" dirty="0">
                <a:latin typeface="바탕" panose="02030600000101010101" pitchFamily="18" charset="-127"/>
                <a:ea typeface="바탕" panose="02030600000101010101" pitchFamily="18" charset="-127"/>
              </a:rPr>
              <a:t>하느님의 침례교 개혁파 신자인데요</a:t>
            </a:r>
            <a:r>
              <a:rPr lang="en-US" altLang="ko-KR" sz="2400" dirty="0">
                <a:latin typeface="바탕" panose="02030600000101010101" pitchFamily="18" charset="-127"/>
                <a:ea typeface="바탕" panose="02030600000101010101" pitchFamily="18" charset="-127"/>
              </a:rPr>
              <a:t>.” “</a:t>
            </a:r>
            <a:r>
              <a:rPr lang="ko-KR" altLang="en-US" sz="2400" dirty="0">
                <a:latin typeface="바탕" panose="02030600000101010101" pitchFamily="18" charset="-127"/>
                <a:ea typeface="바탕" panose="02030600000101010101" pitchFamily="18" charset="-127"/>
              </a:rPr>
              <a:t>아우</a:t>
            </a:r>
            <a:r>
              <a:rPr lang="en-US" altLang="ko-KR" sz="2400" dirty="0">
                <a:latin typeface="바탕" panose="02030600000101010101" pitchFamily="18" charset="-127"/>
                <a:ea typeface="바탕" panose="02030600000101010101" pitchFamily="18" charset="-127"/>
              </a:rPr>
              <a:t>! </a:t>
            </a:r>
            <a:r>
              <a:rPr lang="ko-KR" altLang="en-US" sz="2400" dirty="0">
                <a:latin typeface="바탕" panose="02030600000101010101" pitchFamily="18" charset="-127"/>
                <a:ea typeface="바탕" panose="02030600000101010101" pitchFamily="18" charset="-127"/>
              </a:rPr>
              <a:t>저도 그래요</a:t>
            </a:r>
            <a:r>
              <a:rPr lang="en-US" altLang="ko-KR" sz="2400" dirty="0">
                <a:latin typeface="바탕" panose="02030600000101010101" pitchFamily="18" charset="-127"/>
                <a:ea typeface="바탕" panose="02030600000101010101" pitchFamily="18" charset="-127"/>
              </a:rPr>
              <a:t>. </a:t>
            </a:r>
            <a:r>
              <a:rPr lang="ko-KR" altLang="en-US" sz="2400" dirty="0">
                <a:latin typeface="바탕" panose="02030600000101010101" pitchFamily="18" charset="-127"/>
                <a:ea typeface="바탕" panose="02030600000101010101" pitchFamily="18" charset="-127"/>
              </a:rPr>
              <a:t>정말 반갑네요</a:t>
            </a:r>
            <a:r>
              <a:rPr lang="en-US" altLang="ko-KR" sz="2400" dirty="0">
                <a:latin typeface="바탕" panose="02030600000101010101" pitchFamily="18" charset="-127"/>
                <a:ea typeface="바탕" panose="02030600000101010101" pitchFamily="18" charset="-127"/>
              </a:rPr>
              <a:t>. </a:t>
            </a:r>
            <a:r>
              <a:rPr lang="ko-KR" altLang="en-US" sz="2400" dirty="0">
                <a:latin typeface="바탕" panose="02030600000101010101" pitchFamily="18" charset="-127"/>
                <a:ea typeface="바탕" panose="02030600000101010101" pitchFamily="18" charset="-127"/>
              </a:rPr>
              <a:t>그럼 당신은 </a:t>
            </a:r>
            <a:r>
              <a:rPr lang="en-US" altLang="ko-KR" sz="2400" dirty="0">
                <a:latin typeface="바탕" panose="02030600000101010101" pitchFamily="18" charset="-127"/>
                <a:ea typeface="바탕" panose="02030600000101010101" pitchFamily="18" charset="-127"/>
              </a:rPr>
              <a:t>1879</a:t>
            </a:r>
            <a:r>
              <a:rPr lang="ko-KR" altLang="en-US" sz="2400" dirty="0">
                <a:latin typeface="바탕" panose="02030600000101010101" pitchFamily="18" charset="-127"/>
                <a:ea typeface="바탕" panose="02030600000101010101" pitchFamily="18" charset="-127"/>
              </a:rPr>
              <a:t>년 개혁을 주장했던 하느님의 침례교 개혁파 신자인가요 아니면 </a:t>
            </a:r>
            <a:r>
              <a:rPr lang="en-US" altLang="ko-KR" sz="2400" dirty="0">
                <a:latin typeface="바탕" panose="02030600000101010101" pitchFamily="18" charset="-127"/>
                <a:ea typeface="바탕" panose="02030600000101010101" pitchFamily="18" charset="-127"/>
              </a:rPr>
              <a:t>1915</a:t>
            </a:r>
            <a:r>
              <a:rPr lang="ko-KR" altLang="en-US" sz="2400" dirty="0">
                <a:latin typeface="바탕" panose="02030600000101010101" pitchFamily="18" charset="-127"/>
                <a:ea typeface="바탕" panose="02030600000101010101" pitchFamily="18" charset="-127"/>
              </a:rPr>
              <a:t>년에 개혁을 주장했던 하느님의 침례교 개혁파 신자인가요</a:t>
            </a:r>
            <a:r>
              <a:rPr lang="en-US" altLang="ko-KR" sz="2400" dirty="0">
                <a:latin typeface="바탕" panose="02030600000101010101" pitchFamily="18" charset="-127"/>
                <a:ea typeface="바탕" panose="02030600000101010101" pitchFamily="18" charset="-127"/>
              </a:rPr>
              <a:t>?” “1915</a:t>
            </a:r>
            <a:r>
              <a:rPr lang="ko-KR" altLang="en-US" sz="2400" dirty="0">
                <a:latin typeface="바탕" panose="02030600000101010101" pitchFamily="18" charset="-127"/>
                <a:ea typeface="바탕" panose="02030600000101010101" pitchFamily="18" charset="-127"/>
              </a:rPr>
              <a:t>년에 개혁을 주장했던 하느님의 침례교 개혁파 신자인데요</a:t>
            </a:r>
            <a:r>
              <a:rPr lang="en-US" altLang="ko-KR" sz="2400" dirty="0">
                <a:latin typeface="바탕" panose="02030600000101010101" pitchFamily="18" charset="-127"/>
                <a:ea typeface="바탕" panose="02030600000101010101" pitchFamily="18" charset="-127"/>
              </a:rPr>
              <a:t>.” </a:t>
            </a:r>
            <a:endParaRPr lang="ko-KR" altLang="en-US" sz="2400" dirty="0">
              <a:latin typeface="바탕" panose="02030600000101010101" pitchFamily="18" charset="-127"/>
              <a:ea typeface="바탕" panose="02030600000101010101" pitchFamily="18" charset="-127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1234952" y="810369"/>
            <a:ext cx="9073008" cy="633670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fontAlgn="base" latinLnBrk="0">
              <a:lnSpc>
                <a:spcPct val="150000"/>
              </a:lnSpc>
            </a:pPr>
            <a:r>
              <a:rPr lang="en-US" altLang="ko-KR" sz="2800" b="1" dirty="0">
                <a:latin typeface="굴림" panose="020B0600000101010101" pitchFamily="50" charset="-127"/>
                <a:ea typeface="굴림" panose="020B0600000101010101" pitchFamily="50" charset="-127"/>
              </a:rPr>
              <a:t>“</a:t>
            </a:r>
            <a:r>
              <a:rPr lang="ko-KR" altLang="en-US" sz="2800" b="1" dirty="0">
                <a:latin typeface="굴림" panose="020B0600000101010101" pitchFamily="50" charset="-127"/>
                <a:ea typeface="굴림" panose="020B0600000101010101" pitchFamily="50" charset="-127"/>
              </a:rPr>
              <a:t>너 같은 놈은 죽어도 싸</a:t>
            </a:r>
            <a:r>
              <a:rPr lang="en-US" altLang="ko-KR" sz="2800" b="1" dirty="0">
                <a:latin typeface="굴림" panose="020B0600000101010101" pitchFamily="50" charset="-127"/>
                <a:ea typeface="굴림" panose="020B0600000101010101" pitchFamily="50" charset="-127"/>
              </a:rPr>
              <a:t>. </a:t>
            </a:r>
            <a:r>
              <a:rPr lang="ko-KR" altLang="en-US" sz="2800" b="1" dirty="0">
                <a:latin typeface="굴림" panose="020B0600000101010101" pitchFamily="50" charset="-127"/>
                <a:ea typeface="굴림" panose="020B0600000101010101" pitchFamily="50" charset="-127"/>
              </a:rPr>
              <a:t>이 더러운 쓰레기야</a:t>
            </a:r>
            <a:r>
              <a:rPr lang="en-US" altLang="ko-KR" sz="2800" b="1" dirty="0">
                <a:latin typeface="굴림" panose="020B0600000101010101" pitchFamily="50" charset="-127"/>
                <a:ea typeface="굴림" panose="020B0600000101010101" pitchFamily="50" charset="-127"/>
              </a:rPr>
              <a:t>.”</a:t>
            </a:r>
            <a:endParaRPr lang="ko-KR" altLang="en-US" sz="2800" b="1" dirty="0"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17876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2567608" y="1700808"/>
            <a:ext cx="8928992" cy="2259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60000"/>
              </a:lnSpc>
              <a:tabLst>
                <a:tab pos="346710" algn="l"/>
              </a:tabLst>
            </a:pPr>
            <a:r>
              <a:rPr lang="en-US" altLang="ko-KR" sz="4400" b="1" kern="0" dirty="0">
                <a:solidFill>
                  <a:srgbClr val="000000"/>
                </a:solidFill>
                <a:latin typeface="한양신명조"/>
              </a:rPr>
              <a:t>Right Foot Baptist Church</a:t>
            </a:r>
          </a:p>
          <a:p>
            <a:pPr algn="just" fontAlgn="base">
              <a:lnSpc>
                <a:spcPct val="160000"/>
              </a:lnSpc>
              <a:tabLst>
                <a:tab pos="346710" algn="l"/>
              </a:tabLst>
            </a:pPr>
            <a:r>
              <a:rPr lang="en-US" altLang="ko-KR" sz="4400" b="1" kern="0" dirty="0">
                <a:solidFill>
                  <a:srgbClr val="000000"/>
                </a:solidFill>
                <a:latin typeface="한양신명조"/>
              </a:rPr>
              <a:t>(</a:t>
            </a:r>
            <a:r>
              <a:rPr lang="ko-KR" altLang="en-US" sz="4400" b="1" kern="0" dirty="0">
                <a:solidFill>
                  <a:srgbClr val="000000"/>
                </a:solidFill>
                <a:ea typeface="한양신명조"/>
              </a:rPr>
              <a:t>오른발 침례교회</a:t>
            </a:r>
            <a:r>
              <a:rPr lang="en-US" altLang="ko-KR" sz="4400" b="1" kern="0" dirty="0">
                <a:solidFill>
                  <a:srgbClr val="000000"/>
                </a:solidFill>
                <a:latin typeface="한양신명조"/>
              </a:rPr>
              <a:t>)</a:t>
            </a:r>
            <a:endParaRPr lang="ko-KR" altLang="en-US" sz="4400" b="1" kern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7886505"/>
      </p:ext>
    </p:extLst>
  </p:cSld>
  <p:clrMapOvr>
    <a:masterClrMapping/>
  </p:clrMapOvr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740698"/>
      </p:ext>
    </p:extLst>
  </p:cSld>
  <p:clrMapOvr>
    <a:masterClrMapping/>
  </p:clrMapOvr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1564789" y="2040601"/>
            <a:ext cx="8888465" cy="27515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lnSpc>
                <a:spcPct val="160000"/>
              </a:lnSpc>
              <a:tabLst>
                <a:tab pos="260033" algn="l"/>
              </a:tabLst>
            </a:pPr>
            <a:r>
              <a:rPr lang="en-US" altLang="ko-KR" sz="3600" b="1" kern="0" dirty="0">
                <a:solidFill>
                  <a:srgbClr val="000000"/>
                </a:solidFill>
              </a:rPr>
              <a:t>&lt;</a:t>
            </a:r>
            <a:r>
              <a:rPr lang="ko-KR" altLang="en-US" sz="3600" b="1" kern="0" dirty="0" err="1">
                <a:solidFill>
                  <a:srgbClr val="000000"/>
                </a:solidFill>
                <a:ea typeface="한양신명조"/>
              </a:rPr>
              <a:t>일치주간</a:t>
            </a:r>
            <a:r>
              <a:rPr lang="en-US" altLang="ko-KR" sz="3600" b="1" kern="0" dirty="0">
                <a:solidFill>
                  <a:srgbClr val="000000"/>
                </a:solidFill>
              </a:rPr>
              <a:t>&gt; </a:t>
            </a:r>
            <a:r>
              <a:rPr lang="ko-KR" altLang="en-US" sz="3600" b="1" kern="0" dirty="0">
                <a:solidFill>
                  <a:srgbClr val="000000"/>
                </a:solidFill>
                <a:ea typeface="한양신명조"/>
              </a:rPr>
              <a:t>행사를 준비하던  </a:t>
            </a:r>
            <a:endParaRPr lang="en-US" altLang="ko-KR" sz="3600" b="1" kern="0" dirty="0">
              <a:solidFill>
                <a:srgbClr val="000000"/>
              </a:solidFill>
              <a:ea typeface="한양신명조"/>
            </a:endParaRPr>
          </a:p>
          <a:p>
            <a:pPr algn="ctr" fontAlgn="base">
              <a:lnSpc>
                <a:spcPct val="160000"/>
              </a:lnSpc>
              <a:tabLst>
                <a:tab pos="260033" algn="l"/>
              </a:tabLst>
            </a:pPr>
            <a:r>
              <a:rPr lang="ko-KR" altLang="en-US" sz="3600" b="1" kern="0" dirty="0">
                <a:solidFill>
                  <a:srgbClr val="000000"/>
                </a:solidFill>
                <a:ea typeface="한양신명조"/>
              </a:rPr>
              <a:t>봉사자들 사이의 불일치로 인하여 </a:t>
            </a:r>
            <a:endParaRPr lang="en-US" altLang="ko-KR" sz="3600" b="1" kern="0" dirty="0">
              <a:solidFill>
                <a:srgbClr val="000000"/>
              </a:solidFill>
              <a:ea typeface="한양신명조"/>
            </a:endParaRPr>
          </a:p>
          <a:p>
            <a:pPr algn="ctr" fontAlgn="base">
              <a:lnSpc>
                <a:spcPct val="160000"/>
              </a:lnSpc>
              <a:tabLst>
                <a:tab pos="260033" algn="l"/>
              </a:tabLst>
            </a:pPr>
            <a:r>
              <a:rPr lang="en-US" altLang="ko-KR" sz="3600" b="1" kern="0" dirty="0">
                <a:solidFill>
                  <a:srgbClr val="000000"/>
                </a:solidFill>
              </a:rPr>
              <a:t>&lt;</a:t>
            </a:r>
            <a:r>
              <a:rPr lang="ko-KR" altLang="en-US" sz="3600" b="1" kern="0" dirty="0" err="1">
                <a:solidFill>
                  <a:srgbClr val="000000"/>
                </a:solidFill>
                <a:ea typeface="한양신명조"/>
              </a:rPr>
              <a:t>일치주간</a:t>
            </a:r>
            <a:r>
              <a:rPr lang="en-US" altLang="ko-KR" sz="3600" b="1" kern="0" dirty="0">
                <a:solidFill>
                  <a:srgbClr val="000000"/>
                </a:solidFill>
              </a:rPr>
              <a:t>&gt; </a:t>
            </a:r>
            <a:r>
              <a:rPr lang="ko-KR" altLang="en-US" sz="3600" b="1" kern="0" dirty="0">
                <a:solidFill>
                  <a:srgbClr val="000000"/>
                </a:solidFill>
                <a:ea typeface="한양신명조"/>
              </a:rPr>
              <a:t>행사를 취소합니다</a:t>
            </a:r>
            <a:r>
              <a:rPr lang="en-US" altLang="ko-KR" sz="3600" b="1" kern="0" dirty="0">
                <a:solidFill>
                  <a:srgbClr val="000000"/>
                </a:solidFill>
              </a:rPr>
              <a:t>.</a:t>
            </a:r>
            <a:endParaRPr lang="ko-KR" altLang="en-US" sz="3600" b="1" kern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0643433"/>
      </p:ext>
    </p:extLst>
  </p:cSld>
  <p:clrMapOvr>
    <a:masterClrMapping/>
  </p:clrMapOvr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ko-KR" altLang="en-US" u="sng" dirty="0"/>
              <a:t>요한복음서의 수난사화</a:t>
            </a:r>
            <a:br>
              <a:rPr lang="ko-KR" altLang="en-US" dirty="0"/>
            </a:br>
            <a:endParaRPr lang="ko-KR" alt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80531209"/>
      </p:ext>
    </p:extLst>
  </p:cSld>
  <p:clrMapOvr>
    <a:masterClrMapping/>
  </p:clrMapOvr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BD81A119-1B9C-45AC-89C6-5C331C4CF3B4}"/>
              </a:ext>
            </a:extLst>
          </p:cNvPr>
          <p:cNvSpPr/>
          <p:nvPr/>
        </p:nvSpPr>
        <p:spPr>
          <a:xfrm>
            <a:off x="2375516" y="1187208"/>
            <a:ext cx="7440967" cy="46256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80000"/>
              </a:lnSpc>
            </a:pPr>
            <a:r>
              <a:rPr lang="ko-KR" altLang="en-US" sz="2800" b="1" kern="0" dirty="0">
                <a:solidFill>
                  <a:srgbClr val="000000"/>
                </a:solidFill>
                <a:latin typeface="+mj-ea"/>
                <a:ea typeface="+mj-ea"/>
              </a:rPr>
              <a:t>알렉산드리아의 클레멘스</a:t>
            </a:r>
            <a:endParaRPr lang="en-US" altLang="ko-KR" sz="2800" b="1" kern="0" dirty="0">
              <a:solidFill>
                <a:srgbClr val="000000"/>
              </a:solidFill>
              <a:latin typeface="+mj-ea"/>
              <a:ea typeface="+mj-ea"/>
            </a:endParaRPr>
          </a:p>
          <a:p>
            <a:pPr algn="just" fontAlgn="base">
              <a:lnSpc>
                <a:spcPct val="180000"/>
              </a:lnSpc>
            </a:pPr>
            <a:endParaRPr lang="en-US" altLang="ko-KR" sz="2800" kern="0" dirty="0">
              <a:solidFill>
                <a:srgbClr val="000000"/>
              </a:solidFill>
              <a:latin typeface="함초롬바탕" panose="02030604000101010101" pitchFamily="18" charset="-127"/>
              <a:ea typeface="함초롬바탕" panose="02030604000101010101" pitchFamily="18" charset="-127"/>
            </a:endParaRPr>
          </a:p>
          <a:p>
            <a:pPr algn="just" fontAlgn="base">
              <a:lnSpc>
                <a:spcPct val="180000"/>
              </a:lnSpc>
            </a:pP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공관복음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(</a:t>
            </a:r>
            <a:r>
              <a:rPr lang="ko-KR" altLang="en-US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마태오복음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, </a:t>
            </a:r>
            <a:r>
              <a:rPr lang="ko-KR" altLang="en-US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마르코복음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, </a:t>
            </a:r>
            <a:r>
              <a:rPr lang="ko-KR" altLang="en-US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루카복음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):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	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예수님 생애의 지상적인 면</a:t>
            </a:r>
            <a:endParaRPr lang="en-US" altLang="ko-KR" sz="2800" b="1" kern="0" dirty="0">
              <a:solidFill>
                <a:srgbClr val="000000"/>
              </a:solidFill>
              <a:latin typeface="함초롬바탕" panose="02030604000101010101" pitchFamily="18" charset="-127"/>
              <a:ea typeface="함초롬바탕" panose="02030604000101010101" pitchFamily="18" charset="-127"/>
            </a:endParaRPr>
          </a:p>
          <a:p>
            <a:pPr algn="just" fontAlgn="base">
              <a:lnSpc>
                <a:spcPct val="180000"/>
              </a:lnSpc>
            </a:pPr>
            <a:endParaRPr lang="en-US" altLang="ko-KR" sz="2800" b="1" kern="0" dirty="0">
              <a:solidFill>
                <a:srgbClr val="000000"/>
              </a:solidFill>
              <a:latin typeface="함초롬바탕" panose="02030604000101010101" pitchFamily="18" charset="-127"/>
              <a:ea typeface="함초롬바탕" panose="02030604000101010101" pitchFamily="18" charset="-127"/>
            </a:endParaRPr>
          </a:p>
          <a:p>
            <a:pPr algn="just" fontAlgn="base">
              <a:lnSpc>
                <a:spcPct val="180000"/>
              </a:lnSpc>
            </a:pP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요한복음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: 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예수님 생애의 신학적이고 영적인 면</a:t>
            </a:r>
            <a:endParaRPr lang="ko-KR" altLang="en-US" sz="2800" b="1" kern="0" spc="0" dirty="0">
              <a:solidFill>
                <a:srgbClr val="000000"/>
              </a:solidFill>
              <a:effectLst/>
              <a:latin typeface="바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851078344"/>
      </p:ext>
    </p:extLst>
  </p:cSld>
  <p:clrMapOvr>
    <a:masterClrMapping/>
  </p:clrMapOvr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6530" y="972051"/>
            <a:ext cx="4324351" cy="5705475"/>
          </a:xfrm>
          <a:prstGeom prst="rect">
            <a:avLst/>
          </a:prstGeom>
        </p:spPr>
      </p:pic>
      <p:sp>
        <p:nvSpPr>
          <p:cNvPr id="3" name="직사각형 2"/>
          <p:cNvSpPr/>
          <p:nvPr/>
        </p:nvSpPr>
        <p:spPr>
          <a:xfrm>
            <a:off x="-18220" y="260648"/>
            <a:ext cx="12210220" cy="648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800" b="1" dirty="0" err="1">
                <a:solidFill>
                  <a:schemeClr val="tx1"/>
                </a:solidFill>
                <a:latin typeface="+mj-lt"/>
              </a:rPr>
              <a:t>이레네오</a:t>
            </a:r>
            <a:r>
              <a:rPr lang="en-US" altLang="ko-KR" sz="2800" b="1" dirty="0">
                <a:solidFill>
                  <a:schemeClr val="tx1"/>
                </a:solidFill>
                <a:latin typeface="+mj-lt"/>
              </a:rPr>
              <a:t>:</a:t>
            </a:r>
            <a:r>
              <a:rPr lang="ko-KR" altLang="en-US" sz="2800" b="1" dirty="0">
                <a:solidFill>
                  <a:schemeClr val="tx1"/>
                </a:solidFill>
                <a:latin typeface="+mj-lt"/>
              </a:rPr>
              <a:t> 요한복음은</a:t>
            </a:r>
            <a:r>
              <a:rPr lang="en-US" altLang="ko-KR" sz="28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ko-KR" altLang="en-US" sz="2800" b="1" dirty="0">
                <a:solidFill>
                  <a:schemeClr val="tx1"/>
                </a:solidFill>
                <a:latin typeface="+mj-lt"/>
              </a:rPr>
              <a:t>독수리 복음</a:t>
            </a:r>
          </a:p>
        </p:txBody>
      </p:sp>
    </p:spTree>
    <p:extLst>
      <p:ext uri="{BB962C8B-B14F-4D97-AF65-F5344CB8AC3E}">
        <p14:creationId xmlns:p14="http://schemas.microsoft.com/office/powerpoint/2010/main" val="284224488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2194559" y="1877190"/>
            <a:ext cx="7794171" cy="20644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lnSpc>
                <a:spcPct val="160000"/>
              </a:lnSpc>
            </a:pP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“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하느님께서 일찍 응답하시는 경우는 별로 없다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 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하느님께서 늦게 응답하시는 경우는 절대 없다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.”</a:t>
            </a:r>
          </a:p>
          <a:p>
            <a:pPr fontAlgn="base">
              <a:lnSpc>
                <a:spcPct val="160000"/>
              </a:lnSpc>
            </a:pPr>
            <a:r>
              <a:rPr lang="en-US" altLang="ko-KR" sz="2800" b="1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  (</a:t>
            </a:r>
            <a:r>
              <a:rPr lang="ko-KR" altLang="en-US" sz="2800" b="1" kern="0" spc="0" dirty="0" err="1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에머리</a:t>
            </a:r>
            <a:r>
              <a:rPr lang="ko-KR" altLang="en-US" sz="2800" b="1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 화이트</a:t>
            </a:r>
            <a:r>
              <a:rPr lang="en-US" altLang="ko-KR" sz="2800" b="1" kern="0" spc="0" dirty="0"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)</a:t>
            </a:r>
            <a:endParaRPr lang="ko-KR" altLang="en-US" sz="28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063456485"/>
      </p:ext>
    </p:extLst>
  </p:cSld>
  <p:clrMapOvr>
    <a:masterClrMapping/>
  </p:clrMapOvr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1C5F613E-FA4C-4537-9360-1471B59777C6}"/>
              </a:ext>
            </a:extLst>
          </p:cNvPr>
          <p:cNvSpPr/>
          <p:nvPr/>
        </p:nvSpPr>
        <p:spPr>
          <a:xfrm>
            <a:off x="3048000" y="2424302"/>
            <a:ext cx="6948256" cy="30744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80000"/>
              </a:lnSpc>
            </a:pPr>
            <a:r>
              <a:rPr lang="ko-KR" altLang="en-US" sz="2800" b="1" kern="0" dirty="0" err="1">
                <a:solidFill>
                  <a:srgbClr val="000000"/>
                </a:solidFill>
                <a:latin typeface="+mj-ea"/>
                <a:ea typeface="+mj-ea"/>
              </a:rPr>
              <a:t>쉬나켄버그</a:t>
            </a:r>
            <a:r>
              <a:rPr lang="en-US" altLang="ko-KR" sz="2800" b="1" kern="0" dirty="0">
                <a:solidFill>
                  <a:srgbClr val="000000"/>
                </a:solidFill>
                <a:latin typeface="+mj-ea"/>
                <a:ea typeface="+mj-ea"/>
              </a:rPr>
              <a:t>(Rudolf </a:t>
            </a:r>
            <a:r>
              <a:rPr lang="en-US" altLang="ko-KR" sz="2800" b="1" kern="0" dirty="0" err="1">
                <a:solidFill>
                  <a:srgbClr val="000000"/>
                </a:solidFill>
                <a:latin typeface="+mj-ea"/>
                <a:ea typeface="+mj-ea"/>
              </a:rPr>
              <a:t>Schnackenburg</a:t>
            </a:r>
            <a:r>
              <a:rPr lang="en-US" altLang="ko-KR" sz="2800" b="1" kern="0" dirty="0">
                <a:solidFill>
                  <a:srgbClr val="000000"/>
                </a:solidFill>
                <a:latin typeface="+mj-ea"/>
                <a:ea typeface="+mj-ea"/>
              </a:rPr>
              <a:t>)</a:t>
            </a:r>
          </a:p>
          <a:p>
            <a:pPr algn="just" fontAlgn="base">
              <a:lnSpc>
                <a:spcPct val="180000"/>
              </a:lnSpc>
            </a:pPr>
            <a:endParaRPr lang="en-US" altLang="ko-KR" sz="2800" b="1" kern="0" dirty="0">
              <a:solidFill>
                <a:srgbClr val="000000"/>
              </a:solidFill>
              <a:latin typeface="함초롬바탕" panose="02030604000101010101" pitchFamily="18" charset="-127"/>
              <a:ea typeface="함초롬바탕" panose="02030604000101010101" pitchFamily="18" charset="-127"/>
            </a:endParaRPr>
          </a:p>
          <a:p>
            <a:pPr algn="just" fontAlgn="base">
              <a:lnSpc>
                <a:spcPct val="180000"/>
              </a:lnSpc>
            </a:pP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신학적이고 영적인 메시지가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가장 심도 깊게 들어가 있는 자리는 수난사화다</a:t>
            </a:r>
            <a:endParaRPr lang="ko-KR" altLang="en-US" sz="2800" b="1" kern="0" spc="0" dirty="0">
              <a:solidFill>
                <a:srgbClr val="000000"/>
              </a:solidFill>
              <a:effectLst/>
              <a:latin typeface="바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72170499"/>
      </p:ext>
    </p:extLst>
  </p:cSld>
  <p:clrMapOvr>
    <a:masterClrMapping/>
  </p:clrMapOvr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837B2C8A-4CE1-4A9B-A526-B26016D73C73}"/>
              </a:ext>
            </a:extLst>
          </p:cNvPr>
          <p:cNvSpPr/>
          <p:nvPr/>
        </p:nvSpPr>
        <p:spPr>
          <a:xfrm>
            <a:off x="2328908" y="1714088"/>
            <a:ext cx="7889290" cy="38500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80000"/>
              </a:lnSpc>
            </a:pP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공관복음에 따르면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, 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예수님이 주님으로서 왕권을 행사하시는 것은 부활 승천 이후부터</a:t>
            </a:r>
            <a:endParaRPr lang="en-US" altLang="ko-KR" sz="2800" b="1" kern="0" dirty="0">
              <a:solidFill>
                <a:srgbClr val="000000"/>
              </a:solidFill>
              <a:latin typeface="함초롬바탕" panose="02030604000101010101" pitchFamily="18" charset="-127"/>
              <a:ea typeface="함초롬바탕" panose="02030604000101010101" pitchFamily="18" charset="-127"/>
            </a:endParaRPr>
          </a:p>
          <a:p>
            <a:pPr algn="just" fontAlgn="base">
              <a:lnSpc>
                <a:spcPct val="180000"/>
              </a:lnSpc>
            </a:pPr>
            <a:endParaRPr lang="en-US" altLang="ko-KR" sz="2800" b="1" kern="0" dirty="0">
              <a:solidFill>
                <a:srgbClr val="000000"/>
              </a:solidFill>
              <a:latin typeface="함초롬바탕" panose="02030604000101010101" pitchFamily="18" charset="-127"/>
              <a:ea typeface="함초롬바탕" panose="02030604000101010101" pitchFamily="18" charset="-127"/>
            </a:endParaRPr>
          </a:p>
          <a:p>
            <a:pPr algn="just" fontAlgn="base">
              <a:lnSpc>
                <a:spcPct val="180000"/>
              </a:lnSpc>
            </a:pP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요한복음에 따르면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, 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수난 시작부터 곧 동산에서 붙잡히실 때부터 </a:t>
            </a:r>
            <a:endParaRPr lang="ko-KR" altLang="en-US" sz="2800" b="1" kern="0" spc="0" dirty="0">
              <a:solidFill>
                <a:srgbClr val="000000"/>
              </a:solidFill>
              <a:effectLst/>
              <a:latin typeface="바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77754865"/>
      </p:ext>
    </p:extLst>
  </p:cSld>
  <p:clrMapOvr>
    <a:masterClrMapping/>
  </p:clrMapOvr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3B19D120-B37A-4DD9-8AFA-0E3B27DB4746}"/>
              </a:ext>
            </a:extLst>
          </p:cNvPr>
          <p:cNvSpPr/>
          <p:nvPr/>
        </p:nvSpPr>
        <p:spPr>
          <a:xfrm>
            <a:off x="926236" y="966916"/>
            <a:ext cx="10739021" cy="46256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80000"/>
              </a:lnSpc>
            </a:pP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공관복음에서는 로마 병사들이 조롱을 끝낸 후 예수님에게서 자주색 망토를 벗기고 그분의 본래 옷을 입힌다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(</a:t>
            </a:r>
            <a:r>
              <a:rPr lang="ko-KR" altLang="en-US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마르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15,20; 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마태 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27,31). </a:t>
            </a:r>
          </a:p>
          <a:p>
            <a:pPr algn="just" fontAlgn="base">
              <a:lnSpc>
                <a:spcPct val="180000"/>
              </a:lnSpc>
            </a:pPr>
            <a:endParaRPr lang="en-US" altLang="ko-KR" sz="2800" b="1" kern="0" dirty="0">
              <a:solidFill>
                <a:srgbClr val="000000"/>
              </a:solidFill>
              <a:latin typeface="함초롬바탕" panose="02030604000101010101" pitchFamily="18" charset="-127"/>
              <a:ea typeface="함초롬바탕" panose="02030604000101010101" pitchFamily="18" charset="-127"/>
            </a:endParaRPr>
          </a:p>
          <a:p>
            <a:pPr algn="just" fontAlgn="base">
              <a:lnSpc>
                <a:spcPct val="180000"/>
              </a:lnSpc>
            </a:pP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요한복음에서는 병사들이 그분에게서 자주색 망토를 벗겼다는 말이 없다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 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조롱이 끝난 다음에도 예수님은 계속 자주색 망토를 입고 계셨고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, 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그 모습으로 십자가를 지고 </a:t>
            </a:r>
            <a:r>
              <a:rPr lang="ko-KR" altLang="en-US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골고타까지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가신다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 </a:t>
            </a:r>
            <a:endParaRPr lang="ko-KR" altLang="en-US" sz="2800" b="1" kern="0" spc="0" dirty="0">
              <a:solidFill>
                <a:srgbClr val="000000"/>
              </a:solidFill>
              <a:effectLst/>
              <a:latin typeface="바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4216025"/>
      </p:ext>
    </p:extLst>
  </p:cSld>
  <p:clrMapOvr>
    <a:masterClrMapping/>
  </p:clrMapOvr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3B56D624-7BA9-4B69-A88D-EB0CBF1B86DF}"/>
              </a:ext>
            </a:extLst>
          </p:cNvPr>
          <p:cNvSpPr/>
          <p:nvPr/>
        </p:nvSpPr>
        <p:spPr>
          <a:xfrm>
            <a:off x="584715" y="3172199"/>
            <a:ext cx="11022569" cy="1035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fontAlgn="base">
              <a:lnSpc>
                <a:spcPct val="180000"/>
              </a:lnSpc>
            </a:pPr>
            <a:r>
              <a:rPr lang="ko-KR" altLang="en-US" sz="4000" b="1" kern="0" dirty="0">
                <a:solidFill>
                  <a:srgbClr val="000000"/>
                </a:solidFill>
                <a:latin typeface="+mj-ea"/>
                <a:ea typeface="+mj-ea"/>
              </a:rPr>
              <a:t>「우리는 그분의 영광을 보았다 </a:t>
            </a:r>
            <a:r>
              <a:rPr lang="en-US" altLang="ko-KR" sz="4000" b="1" kern="0" dirty="0">
                <a:solidFill>
                  <a:srgbClr val="000000"/>
                </a:solidFill>
                <a:latin typeface="+mj-ea"/>
                <a:ea typeface="+mj-ea"/>
              </a:rPr>
              <a:t>– </a:t>
            </a:r>
            <a:r>
              <a:rPr lang="ko-KR" altLang="en-US" sz="4000" b="1" kern="0" dirty="0">
                <a:solidFill>
                  <a:srgbClr val="000000"/>
                </a:solidFill>
                <a:latin typeface="+mj-ea"/>
                <a:ea typeface="+mj-ea"/>
              </a:rPr>
              <a:t>십자가 수난」 </a:t>
            </a:r>
            <a:endParaRPr lang="ko-KR" altLang="en-US" sz="4000" b="1" kern="0" spc="0" dirty="0">
              <a:solidFill>
                <a:srgbClr val="000000"/>
              </a:solidFill>
              <a:effectLst/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127231501"/>
      </p:ext>
    </p:extLst>
  </p:cSld>
  <p:clrMapOvr>
    <a:masterClrMapping/>
  </p:clrMapOvr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F2B56FAD-C682-4D5C-AFBC-4F9743242815}"/>
              </a:ext>
            </a:extLst>
          </p:cNvPr>
          <p:cNvSpPr/>
          <p:nvPr/>
        </p:nvSpPr>
        <p:spPr>
          <a:xfrm>
            <a:off x="2568604" y="1918330"/>
            <a:ext cx="7365507" cy="15106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80000"/>
              </a:lnSpc>
            </a:pP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“말씀이 사람이 되시어 우리 가운데 사셨다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 </a:t>
            </a: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우리는 그분의 영광을 보았다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.”(1,14) </a:t>
            </a:r>
            <a:endParaRPr lang="ko-KR" altLang="en-US" sz="2800" b="1" kern="0" spc="0" dirty="0">
              <a:solidFill>
                <a:srgbClr val="000000"/>
              </a:solidFill>
              <a:effectLst/>
              <a:latin typeface="바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439491733"/>
      </p:ext>
    </p:extLst>
  </p:cSld>
  <p:clrMapOvr>
    <a:masterClrMapping/>
  </p:clrMapOvr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A61C665D-65DD-4339-A77E-D98EA9347FD3}"/>
              </a:ext>
            </a:extLst>
          </p:cNvPr>
          <p:cNvSpPr/>
          <p:nvPr/>
        </p:nvSpPr>
        <p:spPr>
          <a:xfrm>
            <a:off x="784194" y="905915"/>
            <a:ext cx="10348404" cy="5296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98500" marR="383540" algn="just" fontAlgn="base">
              <a:lnSpc>
                <a:spcPct val="180000"/>
              </a:lnSpc>
            </a:pPr>
            <a:r>
              <a:rPr lang="ko-KR" altLang="en-US" sz="24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“사람의 아들이 </a:t>
            </a:r>
            <a:r>
              <a:rPr lang="ko-KR" altLang="en-US" sz="2400" u="sng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궁서" panose="02030600000101010101" pitchFamily="18" charset="-127"/>
                <a:ea typeface="궁서" panose="02030600000101010101" pitchFamily="18" charset="-127"/>
              </a:rPr>
              <a:t>영광</a:t>
            </a:r>
            <a:r>
              <a:rPr lang="ko-KR" altLang="en-US" sz="24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스럽게 될 </a:t>
            </a:r>
            <a:r>
              <a:rPr lang="ko-KR" altLang="en-US" sz="2400" u="sng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궁서" panose="02030600000101010101" pitchFamily="18" charset="-127"/>
                <a:ea typeface="궁서" panose="02030600000101010101" pitchFamily="18" charset="-127"/>
              </a:rPr>
              <a:t>때</a:t>
            </a:r>
            <a:r>
              <a:rPr lang="ko-KR" altLang="en-US" sz="24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가 왔다</a:t>
            </a:r>
            <a:r>
              <a:rPr lang="en-US" altLang="ko-KR" sz="24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 </a:t>
            </a:r>
            <a:r>
              <a:rPr lang="ko-KR" altLang="en-US" sz="24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내가 진실로 </a:t>
            </a:r>
            <a:r>
              <a:rPr lang="ko-KR" altLang="en-US" sz="2400" kern="0" dirty="0" err="1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진실로</a:t>
            </a:r>
            <a:r>
              <a:rPr lang="ko-KR" altLang="en-US" sz="24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 너희에게 말한다</a:t>
            </a:r>
            <a:r>
              <a:rPr lang="en-US" altLang="ko-KR" sz="24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 </a:t>
            </a:r>
            <a:r>
              <a:rPr lang="ko-KR" altLang="en-US" sz="24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밀알 하나가 땅에 떨어져 </a:t>
            </a:r>
            <a:r>
              <a:rPr lang="ko-KR" altLang="en-US" sz="2400" u="sng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궁서" panose="02030600000101010101" pitchFamily="18" charset="-127"/>
                <a:ea typeface="궁서" panose="02030600000101010101" pitchFamily="18" charset="-127"/>
              </a:rPr>
              <a:t>죽지 않으면</a:t>
            </a:r>
            <a:r>
              <a:rPr lang="ko-KR" altLang="en-US" sz="2400" kern="0" dirty="0">
                <a:solidFill>
                  <a:srgbClr val="000000"/>
                </a:solidFill>
                <a:latin typeface="바탕" panose="02030600000101010101" pitchFamily="18" charset="-127"/>
                <a:ea typeface="궁서" panose="02030600000101010101" pitchFamily="18" charset="-127"/>
              </a:rPr>
              <a:t> </a:t>
            </a:r>
            <a:r>
              <a:rPr lang="ko-KR" altLang="en-US" sz="24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한 알 그대로 남고</a:t>
            </a:r>
            <a:r>
              <a:rPr lang="en-US" altLang="ko-KR" sz="24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, </a:t>
            </a:r>
            <a:r>
              <a:rPr lang="ko-KR" altLang="en-US" sz="24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죽으면 많은 열매를 맺는다</a:t>
            </a:r>
            <a:r>
              <a:rPr lang="en-US" altLang="ko-KR" sz="24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.(12,23-24)</a:t>
            </a:r>
          </a:p>
          <a:p>
            <a:pPr marL="698500" marR="383540" algn="just" fontAlgn="base">
              <a:lnSpc>
                <a:spcPct val="180000"/>
              </a:lnSpc>
            </a:pPr>
            <a:endParaRPr lang="ko-KR" altLang="en-US" sz="2400" kern="0" dirty="0">
              <a:solidFill>
                <a:srgbClr val="000000"/>
              </a:solidFill>
              <a:latin typeface="바탕" panose="02030600000101010101" pitchFamily="18" charset="-127"/>
            </a:endParaRPr>
          </a:p>
          <a:p>
            <a:pPr marL="698500" marR="383540" algn="just" fontAlgn="base">
              <a:lnSpc>
                <a:spcPct val="180000"/>
              </a:lnSpc>
            </a:pPr>
            <a:r>
              <a:rPr lang="ko-KR" altLang="en-US" sz="24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“아버지</a:t>
            </a:r>
            <a:r>
              <a:rPr lang="en-US" altLang="ko-KR" sz="24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, </a:t>
            </a:r>
            <a:r>
              <a:rPr lang="ko-KR" altLang="en-US" sz="2400" u="sng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궁서" panose="02030600000101010101" pitchFamily="18" charset="-127"/>
                <a:ea typeface="궁서" panose="02030600000101010101" pitchFamily="18" charset="-127"/>
              </a:rPr>
              <a:t>때</a:t>
            </a:r>
            <a:r>
              <a:rPr lang="ko-KR" altLang="en-US" sz="24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가 왔습니다</a:t>
            </a:r>
            <a:r>
              <a:rPr lang="en-US" altLang="ko-KR" sz="24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 </a:t>
            </a:r>
            <a:r>
              <a:rPr lang="ko-KR" altLang="en-US" sz="24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아들이 아버지를 </a:t>
            </a:r>
            <a:r>
              <a:rPr lang="ko-KR" altLang="en-US" sz="2400" u="sng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궁서" panose="02030600000101010101" pitchFamily="18" charset="-127"/>
                <a:ea typeface="궁서" panose="02030600000101010101" pitchFamily="18" charset="-127"/>
              </a:rPr>
              <a:t>영광</a:t>
            </a:r>
            <a:r>
              <a:rPr lang="ko-KR" altLang="en-US" sz="24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스럽게 하도록 아버지의 아들을 영광스럽게 해 주십시오</a:t>
            </a:r>
            <a:r>
              <a:rPr lang="en-US" altLang="ko-KR" sz="24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 </a:t>
            </a:r>
            <a:r>
              <a:rPr lang="ko-KR" altLang="en-US" sz="24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아버지께서는 아들이 아버지께서 주신 모든 이에게 </a:t>
            </a:r>
            <a:r>
              <a:rPr lang="en-US" altLang="ko-KR" sz="2400" u="sng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궁서" panose="02030600000101010101" pitchFamily="18" charset="-127"/>
                <a:ea typeface="궁서" panose="02030600000101010101" pitchFamily="18" charset="-127"/>
              </a:rPr>
              <a:t>(</a:t>
            </a:r>
            <a:r>
              <a:rPr lang="ko-KR" altLang="en-US" sz="2400" u="sng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궁서" panose="02030600000101010101" pitchFamily="18" charset="-127"/>
                <a:ea typeface="궁서" panose="02030600000101010101" pitchFamily="18" charset="-127"/>
              </a:rPr>
              <a:t>십자가 죽음을 통해</a:t>
            </a:r>
            <a:r>
              <a:rPr lang="en-US" altLang="ko-KR" sz="2400" u="sng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궁서" panose="02030600000101010101" pitchFamily="18" charset="-127"/>
                <a:ea typeface="궁서" panose="02030600000101010101" pitchFamily="18" charset="-127"/>
              </a:rPr>
              <a:t>) </a:t>
            </a:r>
            <a:r>
              <a:rPr lang="ko-KR" altLang="en-US" sz="2400" u="sng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궁서" panose="02030600000101010101" pitchFamily="18" charset="-127"/>
                <a:ea typeface="궁서" panose="02030600000101010101" pitchFamily="18" charset="-127"/>
              </a:rPr>
              <a:t>영원한 생명을 주도록</a:t>
            </a:r>
            <a:r>
              <a:rPr lang="ko-KR" altLang="en-US" sz="2400" kern="0" dirty="0">
                <a:solidFill>
                  <a:srgbClr val="000000"/>
                </a:solidFill>
                <a:latin typeface="바탕" panose="02030600000101010101" pitchFamily="18" charset="-127"/>
                <a:ea typeface="궁서" panose="02030600000101010101" pitchFamily="18" charset="-127"/>
              </a:rPr>
              <a:t> </a:t>
            </a:r>
            <a:r>
              <a:rPr lang="ko-KR" altLang="en-US" sz="24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아들에게 모든 사람에 대한 권한을 주셨습니다</a:t>
            </a:r>
            <a:r>
              <a:rPr lang="en-US" altLang="ko-KR" sz="24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.(17,1-2)</a:t>
            </a:r>
            <a:endParaRPr lang="ko-KR" altLang="en-US" sz="2400" kern="0" spc="0" dirty="0">
              <a:solidFill>
                <a:srgbClr val="000000"/>
              </a:solidFill>
              <a:effectLst/>
              <a:latin typeface="바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46205175"/>
      </p:ext>
    </p:extLst>
  </p:cSld>
  <p:clrMapOvr>
    <a:masterClrMapping/>
  </p:clrMapOvr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F2B56FAD-C682-4D5C-AFBC-4F9743242815}"/>
              </a:ext>
            </a:extLst>
          </p:cNvPr>
          <p:cNvSpPr/>
          <p:nvPr/>
        </p:nvSpPr>
        <p:spPr>
          <a:xfrm>
            <a:off x="2524215" y="1030563"/>
            <a:ext cx="7365507" cy="15106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80000"/>
              </a:lnSpc>
            </a:pP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“말씀이 사람이 되시어 우리 가운데 사셨다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 </a:t>
            </a: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우리는 그분의 영광을 보았다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.”(1,14) </a:t>
            </a:r>
            <a:endParaRPr lang="ko-KR" altLang="en-US" sz="2800" b="1" kern="0" spc="0" dirty="0">
              <a:solidFill>
                <a:srgbClr val="000000"/>
              </a:solidFill>
              <a:effectLst/>
              <a:latin typeface="바탕" panose="02030600000101010101" pitchFamily="18" charset="-127"/>
            </a:endParaRP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B84C52E1-4FB8-425F-AE65-6FCC9B625881}"/>
              </a:ext>
            </a:extLst>
          </p:cNvPr>
          <p:cNvSpPr/>
          <p:nvPr/>
        </p:nvSpPr>
        <p:spPr>
          <a:xfrm>
            <a:off x="1387876" y="3321671"/>
            <a:ext cx="9904520" cy="22988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80000"/>
              </a:lnSpc>
            </a:pP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“말씀이 사람이 되시어 </a:t>
            </a:r>
            <a:r>
              <a:rPr lang="ko-KR" altLang="en-US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나자렛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</a:t>
            </a:r>
            <a:r>
              <a:rPr lang="ko-KR" altLang="en-US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예수님이라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불리면서 우리 가운데 사셨다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 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우리는 그분이 수난을 겪고 십자가에 매달려 돌아가셨을 때 그분의 충만한 영광을 보았다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.” </a:t>
            </a:r>
            <a:endParaRPr lang="ko-KR" altLang="en-US" sz="2800" b="1" kern="0" spc="0" dirty="0">
              <a:solidFill>
                <a:srgbClr val="000000"/>
              </a:solidFill>
              <a:effectLst/>
              <a:latin typeface="바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608334582"/>
      </p:ext>
    </p:extLst>
  </p:cSld>
  <p:clrMapOvr>
    <a:masterClrMapping/>
  </p:clrMapOvr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F96F9804-4197-4F6B-B33D-8AC1193021D7}"/>
              </a:ext>
            </a:extLst>
          </p:cNvPr>
          <p:cNvSpPr/>
          <p:nvPr/>
        </p:nvSpPr>
        <p:spPr>
          <a:xfrm>
            <a:off x="3048000" y="2922900"/>
            <a:ext cx="6096000" cy="15232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fontAlgn="base">
              <a:lnSpc>
                <a:spcPct val="180000"/>
              </a:lnSpc>
            </a:pP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요한복음 전반부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(1-11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장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):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“표징의 책”</a:t>
            </a:r>
            <a:endParaRPr lang="en-US" altLang="ko-KR" sz="2800" b="1" kern="0" dirty="0">
              <a:solidFill>
                <a:srgbClr val="000000"/>
              </a:solidFill>
              <a:latin typeface="함초롬바탕" panose="02030604000101010101" pitchFamily="18" charset="-127"/>
              <a:ea typeface="함초롬바탕" panose="02030604000101010101" pitchFamily="18" charset="-127"/>
            </a:endParaRPr>
          </a:p>
          <a:p>
            <a:pPr algn="just" fontAlgn="base">
              <a:lnSpc>
                <a:spcPct val="180000"/>
              </a:lnSpc>
            </a:pP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요한복음 후반부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(12-20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장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):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“영광의 책”</a:t>
            </a:r>
            <a:endParaRPr lang="ko-KR" altLang="en-US" sz="2800" b="1" kern="0" spc="0" dirty="0">
              <a:solidFill>
                <a:srgbClr val="000000"/>
              </a:solidFill>
              <a:effectLst/>
              <a:latin typeface="바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975886040"/>
      </p:ext>
    </p:extLst>
  </p:cSld>
  <p:clrMapOvr>
    <a:masterClrMapping/>
  </p:clrMapOvr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83188096-A989-424A-AB14-3064C80BB7B4}"/>
              </a:ext>
            </a:extLst>
          </p:cNvPr>
          <p:cNvSpPr/>
          <p:nvPr/>
        </p:nvSpPr>
        <p:spPr>
          <a:xfrm>
            <a:off x="1546194" y="996795"/>
            <a:ext cx="9099611" cy="48644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80000"/>
              </a:lnSpc>
            </a:pPr>
            <a:r>
              <a:rPr lang="ko-KR" altLang="en-US" sz="2800" b="1" kern="0" dirty="0">
                <a:solidFill>
                  <a:srgbClr val="000000"/>
                </a:solidFill>
                <a:latin typeface="+mj-ea"/>
                <a:ea typeface="+mj-ea"/>
              </a:rPr>
              <a:t>요한복음 수난사화를 읽을 때 주의할 점 두 개</a:t>
            </a:r>
            <a:endParaRPr lang="en-US" altLang="ko-KR" sz="2800" b="1" kern="0" dirty="0">
              <a:solidFill>
                <a:srgbClr val="000000"/>
              </a:solidFill>
              <a:latin typeface="+mj-ea"/>
              <a:ea typeface="+mj-ea"/>
            </a:endParaRPr>
          </a:p>
          <a:p>
            <a:pPr algn="just" fontAlgn="base">
              <a:lnSpc>
                <a:spcPct val="180000"/>
              </a:lnSpc>
            </a:pPr>
            <a:endParaRPr lang="en-US" altLang="ko-KR" sz="2800" b="1" kern="0" dirty="0">
              <a:solidFill>
                <a:srgbClr val="000000"/>
              </a:solidFill>
              <a:latin typeface="함초롬바탕" panose="02030604000101010101" pitchFamily="18" charset="-127"/>
              <a:ea typeface="함초롬바탕" panose="02030604000101010101" pitchFamily="18" charset="-127"/>
            </a:endParaRPr>
          </a:p>
          <a:p>
            <a:pPr marL="342900" indent="-342900" algn="just" fontAlgn="base">
              <a:lnSpc>
                <a:spcPct val="180000"/>
              </a:lnSpc>
              <a:buAutoNum type="arabicPeriod"/>
            </a:pPr>
            <a:r>
              <a:rPr lang="ko-KR" altLang="en-US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표면적 사건에만 시선을 두게 되면 그 이면에 있는 심오한 신학적 그리고 영적 메시지를 놓칠 수 있다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 </a:t>
            </a:r>
          </a:p>
          <a:p>
            <a:pPr marL="342900" indent="-342900" algn="just" fontAlgn="base">
              <a:lnSpc>
                <a:spcPct val="180000"/>
              </a:lnSpc>
              <a:buAutoNum type="arabicPeriod"/>
            </a:pPr>
            <a:r>
              <a:rPr lang="ko-KR" altLang="en-US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우리가 알게 모르게 익숙한 공관복음의 수난사화 내용을 생각하면서 요한복음의 수난사화를 읽게 되면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, </a:t>
            </a:r>
            <a:r>
              <a:rPr lang="ko-KR" altLang="en-US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요한복음이 전하고자 했던 핵심 메시지를 놓칠 수 있다는 것이다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 </a:t>
            </a:r>
            <a:endParaRPr lang="ko-KR" altLang="en-US" sz="2400" b="1" kern="0" spc="0" dirty="0">
              <a:solidFill>
                <a:srgbClr val="000000"/>
              </a:solidFill>
              <a:effectLst/>
              <a:latin typeface="바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726232537"/>
      </p:ext>
    </p:extLst>
  </p:cSld>
  <p:clrMapOvr>
    <a:masterClrMapping/>
  </p:clrMapOvr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6227" y="60385"/>
            <a:ext cx="5143500" cy="6858000"/>
          </a:xfrm>
          <a:prstGeom prst="rect">
            <a:avLst/>
          </a:prstGeom>
        </p:spPr>
      </p:pic>
      <p:sp>
        <p:nvSpPr>
          <p:cNvPr id="5" name="왼쪽 화살표 4"/>
          <p:cNvSpPr/>
          <p:nvPr/>
        </p:nvSpPr>
        <p:spPr>
          <a:xfrm>
            <a:off x="7644680" y="2877361"/>
            <a:ext cx="2843808" cy="484632"/>
          </a:xfrm>
          <a:prstGeom prst="lef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/>
              <a:t>키드론 골짜기</a:t>
            </a:r>
          </a:p>
        </p:txBody>
      </p:sp>
      <p:sp>
        <p:nvSpPr>
          <p:cNvPr id="6" name="왼쪽 화살표 5"/>
          <p:cNvSpPr/>
          <p:nvPr/>
        </p:nvSpPr>
        <p:spPr>
          <a:xfrm>
            <a:off x="8313397" y="1340769"/>
            <a:ext cx="45719" cy="45719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왼쪽 화살표 6"/>
          <p:cNvSpPr/>
          <p:nvPr/>
        </p:nvSpPr>
        <p:spPr>
          <a:xfrm>
            <a:off x="8040216" y="1076140"/>
            <a:ext cx="2448272" cy="484632"/>
          </a:xfrm>
          <a:prstGeom prst="lef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err="1"/>
              <a:t>겟세마니</a:t>
            </a:r>
            <a:r>
              <a:rPr lang="ko-KR" altLang="en-US" dirty="0"/>
              <a:t> 동산</a:t>
            </a:r>
          </a:p>
        </p:txBody>
      </p:sp>
      <p:sp>
        <p:nvSpPr>
          <p:cNvPr id="8" name="왼쪽 화살표 7"/>
          <p:cNvSpPr/>
          <p:nvPr/>
        </p:nvSpPr>
        <p:spPr>
          <a:xfrm>
            <a:off x="7842448" y="83631"/>
            <a:ext cx="2843808" cy="484632"/>
          </a:xfrm>
          <a:prstGeom prst="leftArrow">
            <a:avLst/>
          </a:prstGeom>
          <a:solidFill>
            <a:schemeClr val="accent6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dirty="0"/>
              <a:t>올리브 동산</a:t>
            </a:r>
          </a:p>
        </p:txBody>
      </p:sp>
    </p:spTree>
    <p:extLst>
      <p:ext uri="{BB962C8B-B14F-4D97-AF65-F5344CB8AC3E}">
        <p14:creationId xmlns:p14="http://schemas.microsoft.com/office/powerpoint/2010/main" val="283850118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_x475559352" descr="EMB00001fdc356c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465" y="248194"/>
            <a:ext cx="6096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직사각형 1"/>
          <p:cNvSpPr/>
          <p:nvPr/>
        </p:nvSpPr>
        <p:spPr>
          <a:xfrm>
            <a:off x="7974288" y="1718711"/>
            <a:ext cx="6096000" cy="20867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fontAlgn="base">
              <a:lnSpc>
                <a:spcPct val="180000"/>
              </a:lnSpc>
            </a:pPr>
            <a:r>
              <a:rPr lang="ko-KR" altLang="en-US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십자가의 </a:t>
            </a:r>
            <a:endParaRPr lang="en-US" altLang="ko-KR" sz="2400" b="1" kern="0" dirty="0">
              <a:solidFill>
                <a:srgbClr val="000000"/>
              </a:solidFill>
              <a:latin typeface="함초롬바탕" panose="02030604000101010101" pitchFamily="18" charset="-127"/>
              <a:ea typeface="함초롬바탕" panose="02030604000101010101" pitchFamily="18" charset="-127"/>
            </a:endParaRPr>
          </a:p>
          <a:p>
            <a:pPr algn="just" fontAlgn="base">
              <a:lnSpc>
                <a:spcPct val="180000"/>
              </a:lnSpc>
            </a:pPr>
            <a:r>
              <a:rPr lang="ko-KR" altLang="en-US" sz="24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테레사</a:t>
            </a:r>
            <a:r>
              <a:rPr lang="ko-KR" altLang="en-US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</a:t>
            </a:r>
            <a:r>
              <a:rPr lang="ko-KR" altLang="en-US" sz="24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베네딕타</a:t>
            </a:r>
            <a:r>
              <a:rPr lang="ko-KR" altLang="en-US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수녀님</a:t>
            </a:r>
            <a:endParaRPr lang="en-US" altLang="ko-KR" sz="2400" b="1" kern="0" dirty="0">
              <a:solidFill>
                <a:srgbClr val="000000"/>
              </a:solidFill>
              <a:latin typeface="함초롬바탕" panose="02030604000101010101" pitchFamily="18" charset="-127"/>
              <a:ea typeface="함초롬바탕" panose="02030604000101010101" pitchFamily="18" charset="-127"/>
            </a:endParaRPr>
          </a:p>
          <a:p>
            <a:pPr algn="just" fontAlgn="base">
              <a:lnSpc>
                <a:spcPct val="180000"/>
              </a:lnSpc>
            </a:pP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(</a:t>
            </a:r>
            <a:r>
              <a:rPr lang="ko-KR" altLang="en-US" sz="24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에디트</a:t>
            </a:r>
            <a:r>
              <a:rPr lang="ko-KR" altLang="en-US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</a:t>
            </a:r>
            <a:r>
              <a:rPr lang="ko-KR" altLang="en-US" sz="24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슈타인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)</a:t>
            </a:r>
            <a:endParaRPr lang="ko-KR" altLang="en-US" sz="2400" b="1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975830731"/>
      </p:ext>
    </p:extLst>
  </p:cSld>
  <p:clrMapOvr>
    <a:masterClrMapping/>
  </p:clrMapOvr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562C02A1-3819-45B0-8EBC-104723E990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8856" y="0"/>
            <a:ext cx="18057213" cy="506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025" name="_x422845584" descr="EMB000028585974">
            <a:extLst>
              <a:ext uri="{FF2B5EF4-FFF2-40B4-BE49-F238E27FC236}">
                <a16:creationId xmlns:a16="http://schemas.microsoft.com/office/drawing/2014/main" id="{4F243E07-25CA-48C9-AD11-5FA4D0E497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8857" y="457200"/>
            <a:ext cx="7998781" cy="6000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8180112"/>
      </p:ext>
    </p:extLst>
  </p:cSld>
  <p:clrMapOvr>
    <a:masterClrMapping/>
  </p:clrMapOvr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igoogledisrael.com/wp-content/uploads/2011/11/GardenofGethsemane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51585" y="476672"/>
            <a:ext cx="7663235" cy="57606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76263839"/>
      </p:ext>
    </p:extLst>
  </p:cSld>
  <p:clrMapOvr>
    <a:masterClrMapping/>
  </p:clrMapOvr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4075660" y="1237544"/>
            <a:ext cx="3712876" cy="11757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fontAlgn="base">
              <a:lnSpc>
                <a:spcPct val="160000"/>
              </a:lnSpc>
            </a:pPr>
            <a:r>
              <a:rPr lang="ko-KR" altLang="en-US" sz="3200" b="1" kern="0" dirty="0" err="1">
                <a:solidFill>
                  <a:srgbClr val="000000"/>
                </a:solidFill>
                <a:latin typeface="바탕" panose="02030600000101010101" pitchFamily="18" charset="-127"/>
                <a:ea typeface="바탕" panose="02030600000101010101" pitchFamily="18" charset="-127"/>
              </a:rPr>
              <a:t>가트세마네</a:t>
            </a:r>
            <a:r>
              <a:rPr lang="en-US" altLang="ko-KR" sz="3200" b="1" kern="0" dirty="0">
                <a:solidFill>
                  <a:srgbClr val="000000"/>
                </a:solidFill>
                <a:latin typeface="바탕" panose="02030600000101010101" pitchFamily="18" charset="-127"/>
                <a:ea typeface="바탕" panose="02030600000101010101" pitchFamily="18" charset="-127"/>
              </a:rPr>
              <a:t>(</a:t>
            </a:r>
            <a:r>
              <a:rPr lang="en-US" altLang="ko-KR" sz="4400" b="1" kern="0" dirty="0" err="1">
                <a:solidFill>
                  <a:srgbClr val="000000"/>
                </a:solidFill>
                <a:latin typeface="Bwhebb" panose="02000400000000000000" pitchFamily="2" charset="0"/>
                <a:ea typeface="바탕" panose="02030600000101010101" pitchFamily="18" charset="-127"/>
              </a:rPr>
              <a:t>ynmvtG</a:t>
            </a:r>
            <a:r>
              <a:rPr lang="en-US" altLang="ko-KR" sz="3200" b="1" kern="0" dirty="0">
                <a:solidFill>
                  <a:srgbClr val="000000"/>
                </a:solidFill>
                <a:latin typeface="바탕" panose="02030600000101010101" pitchFamily="18" charset="-127"/>
                <a:ea typeface="바탕" panose="02030600000101010101" pitchFamily="18" charset="-127"/>
              </a:rPr>
              <a:t>)</a:t>
            </a:r>
            <a:endParaRPr lang="en-US" altLang="ko-KR" sz="3200" kern="0" spc="0" dirty="0">
              <a:solidFill>
                <a:srgbClr val="000000"/>
              </a:solidFill>
              <a:effectLst/>
              <a:latin typeface="바탕" panose="02030600000101010101" pitchFamily="18" charset="-127"/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4449104" y="2988707"/>
            <a:ext cx="2534668" cy="6704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fontAlgn="base">
              <a:lnSpc>
                <a:spcPct val="160000"/>
              </a:lnSpc>
            </a:pPr>
            <a:r>
              <a:rPr lang="ko-KR" altLang="en-US" sz="2800" b="1" kern="0" dirty="0">
                <a:solidFill>
                  <a:srgbClr val="000000"/>
                </a:solidFill>
                <a:latin typeface="바탕" panose="02030600000101010101" pitchFamily="18" charset="-127"/>
                <a:ea typeface="바탕" panose="02030600000101010101" pitchFamily="18" charset="-127"/>
              </a:rPr>
              <a:t>“기름 짜는 곳”</a:t>
            </a:r>
            <a:endParaRPr lang="ko-KR" altLang="en-US" sz="2800" kern="0" spc="0" dirty="0">
              <a:solidFill>
                <a:srgbClr val="000000"/>
              </a:solidFill>
              <a:effectLst/>
              <a:latin typeface="바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75154079"/>
      </p:ext>
    </p:extLst>
  </p:cSld>
  <p:clrMapOvr>
    <a:masterClrMapping/>
  </p:clrMapOvr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906886" y="431320"/>
            <a:ext cx="10479982" cy="56076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60000"/>
              </a:lnSpc>
            </a:pPr>
            <a:r>
              <a:rPr lang="en-US" altLang="ko-KR" sz="2800" kern="0" dirty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&lt;</a:t>
            </a:r>
            <a:r>
              <a:rPr lang="ko-KR" altLang="en-US" sz="2800" kern="0" dirty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공관복음서의 예수님이 </a:t>
            </a:r>
            <a:r>
              <a:rPr lang="ko-KR" altLang="en-US" sz="2800" kern="0" dirty="0" err="1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겟세마니에서</a:t>
            </a:r>
            <a:r>
              <a:rPr lang="ko-KR" altLang="en-US" sz="2800" kern="0" dirty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보이신 모습</a:t>
            </a:r>
            <a:r>
              <a:rPr lang="en-US" altLang="ko-KR" sz="2800" kern="0" dirty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&gt;</a:t>
            </a:r>
          </a:p>
          <a:p>
            <a:pPr algn="just" fontAlgn="base">
              <a:lnSpc>
                <a:spcPct val="160000"/>
              </a:lnSpc>
            </a:pPr>
            <a:endParaRPr lang="en-US" altLang="ko-KR" sz="2800" b="1" kern="0" dirty="0">
              <a:solidFill>
                <a:srgbClr val="000000"/>
              </a:solidFill>
              <a:latin typeface="바탕" panose="02030600000101010101" pitchFamily="18" charset="-127"/>
              <a:ea typeface="바탕" panose="02030600000101010101" pitchFamily="18" charset="-127"/>
            </a:endParaRPr>
          </a:p>
          <a:p>
            <a:pPr algn="just" fontAlgn="base">
              <a:lnSpc>
                <a:spcPct val="160000"/>
              </a:lnSpc>
            </a:pPr>
            <a:r>
              <a:rPr lang="en-US" altLang="ko-KR" sz="2800" b="1" kern="0" dirty="0">
                <a:solidFill>
                  <a:srgbClr val="000000"/>
                </a:solidFill>
                <a:latin typeface="바탕" panose="02030600000101010101" pitchFamily="18" charset="-127"/>
                <a:ea typeface="바탕" panose="02030600000101010101" pitchFamily="18" charset="-127"/>
              </a:rPr>
              <a:t>"</a:t>
            </a:r>
            <a:r>
              <a:rPr lang="ko-KR" altLang="en-US" sz="2800" b="1" kern="0" dirty="0">
                <a:solidFill>
                  <a:srgbClr val="000000"/>
                </a:solidFill>
                <a:latin typeface="바탕" panose="02030600000101010101" pitchFamily="18" charset="-127"/>
                <a:ea typeface="바탕" panose="02030600000101010101" pitchFamily="18" charset="-127"/>
              </a:rPr>
              <a:t>무서워 떨며 번민하기 시작하시며</a:t>
            </a:r>
            <a:r>
              <a:rPr lang="en-US" altLang="ko-KR" sz="2800" b="1" kern="0" dirty="0">
                <a:solidFill>
                  <a:srgbClr val="000000"/>
                </a:solidFill>
                <a:latin typeface="바탕" panose="02030600000101010101" pitchFamily="18" charset="-127"/>
                <a:ea typeface="바탕" panose="02030600000101010101" pitchFamily="18" charset="-127"/>
              </a:rPr>
              <a:t>"(</a:t>
            </a:r>
            <a:r>
              <a:rPr lang="ko-KR" altLang="en-US" sz="2800" b="1" kern="0" dirty="0" err="1">
                <a:solidFill>
                  <a:srgbClr val="000000"/>
                </a:solidFill>
                <a:latin typeface="바탕" panose="02030600000101010101" pitchFamily="18" charset="-127"/>
                <a:ea typeface="바탕" panose="02030600000101010101" pitchFamily="18" charset="-127"/>
              </a:rPr>
              <a:t>마르</a:t>
            </a:r>
            <a:r>
              <a:rPr lang="ko-KR" altLang="en-US" sz="2800" b="1" kern="0" dirty="0">
                <a:solidFill>
                  <a:srgbClr val="000000"/>
                </a:solidFill>
                <a:latin typeface="바탕" panose="02030600000101010101" pitchFamily="18" charset="-127"/>
                <a:ea typeface="바탕" panose="02030600000101010101" pitchFamily="18" charset="-127"/>
              </a:rPr>
              <a:t> </a:t>
            </a:r>
            <a:r>
              <a:rPr lang="en-US" altLang="ko-KR" sz="2800" b="1" kern="0" dirty="0">
                <a:solidFill>
                  <a:srgbClr val="000000"/>
                </a:solidFill>
                <a:latin typeface="바탕" panose="02030600000101010101" pitchFamily="18" charset="-127"/>
                <a:ea typeface="바탕" panose="02030600000101010101" pitchFamily="18" charset="-127"/>
              </a:rPr>
              <a:t>14,33) </a:t>
            </a:r>
          </a:p>
          <a:p>
            <a:pPr algn="just" fontAlgn="base">
              <a:lnSpc>
                <a:spcPct val="160000"/>
              </a:lnSpc>
            </a:pPr>
            <a:r>
              <a:rPr lang="en-US" altLang="ko-KR" sz="2800" b="1" kern="0" dirty="0">
                <a:solidFill>
                  <a:srgbClr val="000000"/>
                </a:solidFill>
                <a:latin typeface="바탕" panose="02030600000101010101" pitchFamily="18" charset="-127"/>
                <a:ea typeface="바탕" panose="02030600000101010101" pitchFamily="18" charset="-127"/>
              </a:rPr>
              <a:t>"</a:t>
            </a:r>
            <a:r>
              <a:rPr lang="ko-KR" altLang="en-US" sz="2800" b="1" kern="0" dirty="0">
                <a:solidFill>
                  <a:srgbClr val="000000"/>
                </a:solidFill>
                <a:latin typeface="바탕" panose="02030600000101010101" pitchFamily="18" charset="-127"/>
                <a:ea typeface="바탕" panose="02030600000101010101" pitchFamily="18" charset="-127"/>
              </a:rPr>
              <a:t>내 영혼이 근심에 싸여 죽을 지경이다</a:t>
            </a:r>
            <a:r>
              <a:rPr lang="en-US" altLang="ko-KR" sz="2800" b="1" kern="0" dirty="0">
                <a:solidFill>
                  <a:srgbClr val="000000"/>
                </a:solidFill>
                <a:latin typeface="바탕" panose="02030600000101010101" pitchFamily="18" charset="-127"/>
                <a:ea typeface="바탕" panose="02030600000101010101" pitchFamily="18" charset="-127"/>
              </a:rPr>
              <a:t>."(</a:t>
            </a:r>
            <a:r>
              <a:rPr lang="ko-KR" altLang="en-US" sz="2800" b="1" kern="0" dirty="0" err="1">
                <a:solidFill>
                  <a:srgbClr val="000000"/>
                </a:solidFill>
                <a:latin typeface="바탕" panose="02030600000101010101" pitchFamily="18" charset="-127"/>
                <a:ea typeface="바탕" panose="02030600000101010101" pitchFamily="18" charset="-127"/>
              </a:rPr>
              <a:t>마르</a:t>
            </a:r>
            <a:r>
              <a:rPr lang="ko-KR" altLang="en-US" sz="2800" b="1" kern="0" dirty="0">
                <a:solidFill>
                  <a:srgbClr val="000000"/>
                </a:solidFill>
                <a:latin typeface="바탕" panose="02030600000101010101" pitchFamily="18" charset="-127"/>
                <a:ea typeface="바탕" panose="02030600000101010101" pitchFamily="18" charset="-127"/>
              </a:rPr>
              <a:t> </a:t>
            </a:r>
            <a:r>
              <a:rPr lang="en-US" altLang="ko-KR" sz="2800" b="1" kern="0" dirty="0">
                <a:solidFill>
                  <a:srgbClr val="000000"/>
                </a:solidFill>
                <a:latin typeface="바탕" panose="02030600000101010101" pitchFamily="18" charset="-127"/>
                <a:ea typeface="바탕" panose="02030600000101010101" pitchFamily="18" charset="-127"/>
              </a:rPr>
              <a:t>14,34)</a:t>
            </a:r>
            <a:r>
              <a:rPr lang="ko-KR" altLang="en-US" sz="2800" b="1" kern="0" dirty="0">
                <a:solidFill>
                  <a:srgbClr val="000000"/>
                </a:solidFill>
                <a:latin typeface="바탕" panose="02030600000101010101" pitchFamily="18" charset="-127"/>
                <a:ea typeface="바탕" panose="02030600000101010101" pitchFamily="18" charset="-127"/>
              </a:rPr>
              <a:t> 땀이 핏방울   처럼 땅에 떨어졌다</a:t>
            </a:r>
            <a:r>
              <a:rPr lang="en-US" altLang="ko-KR" sz="2800" b="1" kern="0" dirty="0">
                <a:solidFill>
                  <a:srgbClr val="000000"/>
                </a:solidFill>
                <a:latin typeface="바탕" panose="02030600000101010101" pitchFamily="18" charset="-127"/>
                <a:ea typeface="바탕" panose="02030600000101010101" pitchFamily="18" charset="-127"/>
              </a:rPr>
              <a:t>(</a:t>
            </a:r>
            <a:r>
              <a:rPr lang="ko-KR" altLang="en-US" sz="2800" b="1" kern="0" dirty="0" err="1">
                <a:solidFill>
                  <a:srgbClr val="000000"/>
                </a:solidFill>
                <a:latin typeface="바탕" panose="02030600000101010101" pitchFamily="18" charset="-127"/>
                <a:ea typeface="바탕" panose="02030600000101010101" pitchFamily="18" charset="-127"/>
              </a:rPr>
              <a:t>루가</a:t>
            </a:r>
            <a:r>
              <a:rPr lang="ko-KR" altLang="en-US" sz="2800" b="1" kern="0" dirty="0">
                <a:solidFill>
                  <a:srgbClr val="000000"/>
                </a:solidFill>
                <a:latin typeface="바탕" panose="02030600000101010101" pitchFamily="18" charset="-127"/>
                <a:ea typeface="바탕" panose="02030600000101010101" pitchFamily="18" charset="-127"/>
              </a:rPr>
              <a:t> </a:t>
            </a:r>
            <a:r>
              <a:rPr lang="en-US" altLang="ko-KR" sz="2800" b="1" kern="0" dirty="0">
                <a:solidFill>
                  <a:srgbClr val="000000"/>
                </a:solidFill>
                <a:latin typeface="바탕" panose="02030600000101010101" pitchFamily="18" charset="-127"/>
                <a:ea typeface="바탕" panose="02030600000101010101" pitchFamily="18" charset="-127"/>
              </a:rPr>
              <a:t>22,44). </a:t>
            </a:r>
          </a:p>
          <a:p>
            <a:pPr algn="just" fontAlgn="base">
              <a:lnSpc>
                <a:spcPct val="160000"/>
              </a:lnSpc>
            </a:pPr>
            <a:r>
              <a:rPr lang="ko-KR" altLang="en-US" sz="2800" b="1" kern="0" dirty="0">
                <a:solidFill>
                  <a:srgbClr val="000000"/>
                </a:solidFill>
                <a:latin typeface="바탕" panose="02030600000101010101" pitchFamily="18" charset="-127"/>
                <a:ea typeface="바탕" panose="02030600000101010101" pitchFamily="18" charset="-127"/>
              </a:rPr>
              <a:t>“아빠 아버지</a:t>
            </a:r>
            <a:r>
              <a:rPr lang="en-US" altLang="ko-KR" sz="2800" b="1" kern="0" dirty="0">
                <a:solidFill>
                  <a:srgbClr val="000000"/>
                </a:solidFill>
                <a:latin typeface="바탕" panose="02030600000101010101" pitchFamily="18" charset="-127"/>
                <a:ea typeface="바탕" panose="02030600000101010101" pitchFamily="18" charset="-127"/>
              </a:rPr>
              <a:t>, </a:t>
            </a:r>
            <a:r>
              <a:rPr lang="ko-KR" altLang="en-US" sz="2800" b="1" kern="0" dirty="0">
                <a:solidFill>
                  <a:srgbClr val="000000"/>
                </a:solidFill>
                <a:latin typeface="바탕" panose="02030600000101010101" pitchFamily="18" charset="-127"/>
                <a:ea typeface="바탕" panose="02030600000101010101" pitchFamily="18" charset="-127"/>
              </a:rPr>
              <a:t>당신께서는 어떤 일이든 하실 수 있사오니</a:t>
            </a:r>
            <a:r>
              <a:rPr lang="en-US" altLang="ko-KR" sz="2800" b="1" kern="0" dirty="0">
                <a:solidFill>
                  <a:srgbClr val="000000"/>
                </a:solidFill>
                <a:latin typeface="바탕" panose="02030600000101010101" pitchFamily="18" charset="-127"/>
                <a:ea typeface="바탕" panose="02030600000101010101" pitchFamily="18" charset="-127"/>
              </a:rPr>
              <a:t>, </a:t>
            </a:r>
            <a:r>
              <a:rPr lang="ko-KR" altLang="en-US" sz="2800" b="1" kern="0" dirty="0">
                <a:solidFill>
                  <a:srgbClr val="000000"/>
                </a:solidFill>
                <a:latin typeface="바탕" panose="02030600000101010101" pitchFamily="18" charset="-127"/>
                <a:ea typeface="바탕" panose="02030600000101010101" pitchFamily="18" charset="-127"/>
              </a:rPr>
              <a:t>이 잔을 저에게서 거두어 주소서</a:t>
            </a:r>
            <a:r>
              <a:rPr lang="en-US" altLang="ko-KR" sz="2800" b="1" kern="0" dirty="0">
                <a:solidFill>
                  <a:srgbClr val="000000"/>
                </a:solidFill>
                <a:latin typeface="바탕" panose="02030600000101010101" pitchFamily="18" charset="-127"/>
                <a:ea typeface="바탕" panose="02030600000101010101" pitchFamily="18" charset="-127"/>
              </a:rPr>
              <a:t>. </a:t>
            </a:r>
            <a:r>
              <a:rPr lang="ko-KR" altLang="en-US" sz="2800" b="1" kern="0" dirty="0">
                <a:solidFill>
                  <a:srgbClr val="000000"/>
                </a:solidFill>
                <a:latin typeface="바탕" panose="02030600000101010101" pitchFamily="18" charset="-127"/>
                <a:ea typeface="바탕" panose="02030600000101010101" pitchFamily="18" charset="-127"/>
              </a:rPr>
              <a:t>그러나 제가 원하는 대로 하지 마시고  당신께서 원하시는 대로 하소서</a:t>
            </a:r>
            <a:r>
              <a:rPr lang="en-US" altLang="ko-KR" sz="2800" b="1" kern="0" dirty="0">
                <a:solidFill>
                  <a:srgbClr val="000000"/>
                </a:solidFill>
                <a:latin typeface="바탕" panose="02030600000101010101" pitchFamily="18" charset="-127"/>
                <a:ea typeface="바탕" panose="02030600000101010101" pitchFamily="18" charset="-127"/>
              </a:rPr>
              <a:t>.”(</a:t>
            </a:r>
            <a:r>
              <a:rPr lang="ko-KR" altLang="en-US" sz="2800" b="1" kern="0" dirty="0" err="1">
                <a:solidFill>
                  <a:srgbClr val="000000"/>
                </a:solidFill>
                <a:latin typeface="바탕" panose="02030600000101010101" pitchFamily="18" charset="-127"/>
                <a:ea typeface="바탕" panose="02030600000101010101" pitchFamily="18" charset="-127"/>
              </a:rPr>
              <a:t>마르</a:t>
            </a:r>
            <a:r>
              <a:rPr lang="ko-KR" altLang="en-US" sz="2800" b="1" kern="0" dirty="0">
                <a:solidFill>
                  <a:srgbClr val="000000"/>
                </a:solidFill>
                <a:latin typeface="바탕" panose="02030600000101010101" pitchFamily="18" charset="-127"/>
                <a:ea typeface="바탕" panose="02030600000101010101" pitchFamily="18" charset="-127"/>
              </a:rPr>
              <a:t> </a:t>
            </a:r>
            <a:r>
              <a:rPr lang="en-US" altLang="ko-KR" sz="2800" b="1" kern="0" dirty="0">
                <a:solidFill>
                  <a:srgbClr val="000000"/>
                </a:solidFill>
                <a:latin typeface="바탕" panose="02030600000101010101" pitchFamily="18" charset="-127"/>
                <a:ea typeface="바탕" panose="02030600000101010101" pitchFamily="18" charset="-127"/>
              </a:rPr>
              <a:t>14,36)</a:t>
            </a:r>
            <a:endParaRPr lang="ko-KR" altLang="en-US" sz="2800" b="1" kern="0" dirty="0">
              <a:solidFill>
                <a:srgbClr val="000000"/>
              </a:solidFill>
              <a:latin typeface="바탕" panose="02030600000101010101" pitchFamily="18" charset="-127"/>
              <a:ea typeface="바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464362141"/>
      </p:ext>
    </p:extLst>
  </p:cSld>
  <p:clrMapOvr>
    <a:masterClrMapping/>
  </p:clrMapOvr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B8DC18DD-7F3F-492B-AB89-99F5A5590F21}"/>
              </a:ext>
            </a:extLst>
          </p:cNvPr>
          <p:cNvSpPr/>
          <p:nvPr/>
        </p:nvSpPr>
        <p:spPr>
          <a:xfrm>
            <a:off x="1725226" y="2349168"/>
            <a:ext cx="9016753" cy="23035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87500" algn="just" fontAlgn="base">
              <a:lnSpc>
                <a:spcPct val="180000"/>
              </a:lnSpc>
              <a:tabLst>
                <a:tab pos="365760" algn="l"/>
                <a:tab pos="1016000" algn="l"/>
                <a:tab pos="1524000" algn="l"/>
                <a:tab pos="2032000" algn="l"/>
                <a:tab pos="2540000" algn="l"/>
                <a:tab pos="3048000" algn="l"/>
                <a:tab pos="3556000" algn="l"/>
                <a:tab pos="4064000" algn="l"/>
                <a:tab pos="4572000" algn="l"/>
                <a:tab pos="5080000" algn="l"/>
                <a:tab pos="5588000" algn="l"/>
                <a:tab pos="6096000" algn="l"/>
                <a:tab pos="6604000" algn="l"/>
                <a:tab pos="7112000" algn="l"/>
                <a:tab pos="7620000" algn="l"/>
                <a:tab pos="8128000" algn="l"/>
                <a:tab pos="8636000" algn="l"/>
                <a:tab pos="9144000" algn="l"/>
                <a:tab pos="9652000" algn="l"/>
                <a:tab pos="10160000" algn="l"/>
                <a:tab pos="10668000" algn="l"/>
                <a:tab pos="11176000" algn="l"/>
                <a:tab pos="11684000" algn="l"/>
                <a:tab pos="12192000" algn="l"/>
                <a:tab pos="12700000" algn="l"/>
                <a:tab pos="13208000" algn="l"/>
                <a:tab pos="13716000" algn="l"/>
                <a:tab pos="14224000" algn="l"/>
                <a:tab pos="14732000" algn="l"/>
                <a:tab pos="15240000" algn="l"/>
                <a:tab pos="15748000" algn="l"/>
              </a:tabLst>
            </a:pP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인간은 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(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에덴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) 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정원에서 멸망했고</a:t>
            </a:r>
          </a:p>
          <a:p>
            <a:pPr marL="1587500" algn="just" fontAlgn="base">
              <a:lnSpc>
                <a:spcPct val="180000"/>
              </a:lnSpc>
              <a:tabLst>
                <a:tab pos="365760" algn="l"/>
                <a:tab pos="1016000" algn="l"/>
                <a:tab pos="1524000" algn="l"/>
                <a:tab pos="2032000" algn="l"/>
                <a:tab pos="2540000" algn="l"/>
                <a:tab pos="3048000" algn="l"/>
                <a:tab pos="3556000" algn="l"/>
                <a:tab pos="4064000" algn="l"/>
                <a:tab pos="4572000" algn="l"/>
                <a:tab pos="5080000" algn="l"/>
                <a:tab pos="5588000" algn="l"/>
                <a:tab pos="6096000" algn="l"/>
                <a:tab pos="6604000" algn="l"/>
                <a:tab pos="7112000" algn="l"/>
                <a:tab pos="7620000" algn="l"/>
                <a:tab pos="8128000" algn="l"/>
                <a:tab pos="8636000" algn="l"/>
                <a:tab pos="9144000" algn="l"/>
                <a:tab pos="9652000" algn="l"/>
                <a:tab pos="10160000" algn="l"/>
                <a:tab pos="10668000" algn="l"/>
                <a:tab pos="11176000" algn="l"/>
                <a:tab pos="11684000" algn="l"/>
                <a:tab pos="12192000" algn="l"/>
                <a:tab pos="12700000" algn="l"/>
                <a:tab pos="13208000" algn="l"/>
                <a:tab pos="13716000" algn="l"/>
                <a:tab pos="14224000" algn="l"/>
                <a:tab pos="14732000" algn="l"/>
                <a:tab pos="15240000" algn="l"/>
                <a:tab pos="15748000" algn="l"/>
              </a:tabLst>
            </a:pP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(</a:t>
            </a:r>
            <a:r>
              <a:rPr lang="ko-KR" altLang="en-US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게셋마니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) 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정원에서 구원받았다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.</a:t>
            </a:r>
            <a:endParaRPr lang="ko-KR" altLang="en-US" sz="2800" b="1" kern="0" dirty="0">
              <a:solidFill>
                <a:srgbClr val="000000"/>
              </a:solidFill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  <a:p>
            <a:pPr marL="1587500" algn="just" fontAlgn="base">
              <a:lnSpc>
                <a:spcPct val="180000"/>
              </a:lnSpc>
              <a:tabLst>
                <a:tab pos="365760" algn="l"/>
                <a:tab pos="1016000" algn="l"/>
                <a:tab pos="1524000" algn="l"/>
                <a:tab pos="2032000" algn="l"/>
                <a:tab pos="2540000" algn="l"/>
                <a:tab pos="3048000" algn="l"/>
                <a:tab pos="3556000" algn="l"/>
                <a:tab pos="4064000" algn="l"/>
                <a:tab pos="4572000" algn="l"/>
                <a:tab pos="5080000" algn="l"/>
                <a:tab pos="5588000" algn="l"/>
                <a:tab pos="6096000" algn="l"/>
                <a:tab pos="6604000" algn="l"/>
                <a:tab pos="7112000" algn="l"/>
                <a:tab pos="7620000" algn="l"/>
                <a:tab pos="8128000" algn="l"/>
                <a:tab pos="8636000" algn="l"/>
                <a:tab pos="9144000" algn="l"/>
                <a:tab pos="9652000" algn="l"/>
                <a:tab pos="10160000" algn="l"/>
                <a:tab pos="10668000" algn="l"/>
                <a:tab pos="11176000" algn="l"/>
                <a:tab pos="11684000" algn="l"/>
                <a:tab pos="12192000" algn="l"/>
                <a:tab pos="12700000" algn="l"/>
                <a:tab pos="13208000" algn="l"/>
                <a:tab pos="13716000" algn="l"/>
                <a:tab pos="14224000" algn="l"/>
                <a:tab pos="14732000" algn="l"/>
                <a:tab pos="15240000" algn="l"/>
                <a:tab pos="15748000" algn="l"/>
              </a:tabLst>
            </a:pP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_</a:t>
            </a:r>
            <a:r>
              <a:rPr lang="ko-KR" altLang="en-US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블레즈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 파스칼</a:t>
            </a:r>
            <a:endParaRPr lang="ko-KR" altLang="en-US" sz="2800" b="1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13208608"/>
      </p:ext>
    </p:extLst>
  </p:cSld>
  <p:clrMapOvr>
    <a:masterClrMapping/>
  </p:clrMapOvr>
</p:sld>
</file>

<file path=ppt/slides/slide3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1380355" y="2558271"/>
            <a:ext cx="9739094" cy="4117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60000"/>
              </a:lnSpc>
            </a:pPr>
            <a:r>
              <a:rPr lang="ko-KR" altLang="en-US" sz="28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“아무도 </a:t>
            </a:r>
            <a:r>
              <a:rPr lang="ko-KR" altLang="en-US" sz="2800" kern="0" dirty="0" err="1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내게서</a:t>
            </a:r>
            <a:r>
              <a:rPr lang="ko-KR" altLang="en-US" sz="28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 목숨을 빼앗지 못한다</a:t>
            </a:r>
            <a:r>
              <a:rPr lang="en-US" altLang="ko-KR" sz="28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</a:t>
            </a:r>
            <a:r>
              <a:rPr lang="ko-KR" altLang="en-US" sz="28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 내가 스스로 목숨을 내놓는 것이다</a:t>
            </a:r>
            <a:r>
              <a:rPr lang="en-US" altLang="ko-KR" sz="28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 </a:t>
            </a:r>
            <a:r>
              <a:rPr lang="ko-KR" altLang="en-US" sz="28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나는 목숨을 내놓을 권한도 있고 그것을 다시 얻을 권한도 있다</a:t>
            </a:r>
            <a:r>
              <a:rPr lang="en-US" altLang="ko-KR" sz="28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 </a:t>
            </a:r>
            <a:r>
              <a:rPr lang="ko-KR" altLang="en-US" sz="28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이것이 내가 내 아버지에게서 받은 명령이다</a:t>
            </a:r>
            <a:r>
              <a:rPr lang="en-US" altLang="ko-KR" sz="28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.”  (</a:t>
            </a:r>
            <a:r>
              <a:rPr lang="ko-KR" altLang="en-US" sz="28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요한 </a:t>
            </a:r>
            <a:r>
              <a:rPr lang="en-US" altLang="ko-KR" sz="28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10,18)</a:t>
            </a:r>
          </a:p>
          <a:p>
            <a:pPr algn="just" fontAlgn="base">
              <a:lnSpc>
                <a:spcPct val="160000"/>
              </a:lnSpc>
            </a:pPr>
            <a:endParaRPr lang="en-US" altLang="ko-KR" sz="2800" kern="0" dirty="0">
              <a:solidFill>
                <a:srgbClr val="000000"/>
              </a:solidFill>
              <a:latin typeface="궁서" panose="02030600000101010101" pitchFamily="18" charset="-127"/>
              <a:ea typeface="궁서" panose="02030600000101010101" pitchFamily="18" charset="-127"/>
            </a:endParaRPr>
          </a:p>
          <a:p>
            <a:pPr algn="just" fontAlgn="base">
              <a:lnSpc>
                <a:spcPct val="160000"/>
              </a:lnSpc>
            </a:pPr>
            <a:endParaRPr lang="ko-KR" altLang="en-US" sz="2800" kern="0" dirty="0">
              <a:solidFill>
                <a:srgbClr val="000000"/>
              </a:solidFill>
              <a:latin typeface="궁서" panose="02030600000101010101" pitchFamily="18" charset="-127"/>
              <a:ea typeface="궁서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044434919"/>
      </p:ext>
    </p:extLst>
  </p:cSld>
  <p:clrMapOvr>
    <a:masterClrMapping/>
  </p:clrMapOvr>
</p:sld>
</file>

<file path=ppt/slides/slide3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4F51C031-3AB1-46E0-BE43-AEDD5589D9F3}"/>
              </a:ext>
            </a:extLst>
          </p:cNvPr>
          <p:cNvSpPr/>
          <p:nvPr/>
        </p:nvSpPr>
        <p:spPr>
          <a:xfrm>
            <a:off x="1512163" y="1116187"/>
            <a:ext cx="11227292" cy="46256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80000"/>
              </a:lnSpc>
              <a:tabLst>
                <a:tab pos="365760" algn="l"/>
                <a:tab pos="1016000" algn="l"/>
                <a:tab pos="1524000" algn="l"/>
                <a:tab pos="2032000" algn="l"/>
                <a:tab pos="2540000" algn="l"/>
                <a:tab pos="3048000" algn="l"/>
                <a:tab pos="3556000" algn="l"/>
                <a:tab pos="4064000" algn="l"/>
                <a:tab pos="4572000" algn="l"/>
                <a:tab pos="5080000" algn="l"/>
                <a:tab pos="5588000" algn="l"/>
                <a:tab pos="6096000" algn="l"/>
                <a:tab pos="6604000" algn="l"/>
                <a:tab pos="7112000" algn="l"/>
                <a:tab pos="7620000" algn="l"/>
                <a:tab pos="8128000" algn="l"/>
                <a:tab pos="8636000" algn="l"/>
                <a:tab pos="9144000" algn="l"/>
                <a:tab pos="9652000" algn="l"/>
                <a:tab pos="10160000" algn="l"/>
                <a:tab pos="10668000" algn="l"/>
                <a:tab pos="11176000" algn="l"/>
                <a:tab pos="11684000" algn="l"/>
                <a:tab pos="12192000" algn="l"/>
                <a:tab pos="12700000" algn="l"/>
                <a:tab pos="13208000" algn="l"/>
                <a:tab pos="13716000" algn="l"/>
                <a:tab pos="14224000" algn="l"/>
                <a:tab pos="14732000" algn="l"/>
                <a:tab pos="15240000" algn="l"/>
                <a:tab pos="15748000" algn="l"/>
              </a:tabLst>
            </a:pP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당시 </a:t>
            </a:r>
            <a:r>
              <a:rPr lang="ko-KR" altLang="en-US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겟세마니에는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적어도 수 백명에서 수 천 명의 순례자들이</a:t>
            </a:r>
            <a:endParaRPr lang="en-US" altLang="ko-KR" sz="2800" b="1" kern="0" dirty="0">
              <a:solidFill>
                <a:srgbClr val="000000"/>
              </a:solidFill>
              <a:latin typeface="함초롬바탕" panose="02030604000101010101" pitchFamily="18" charset="-127"/>
              <a:ea typeface="함초롬바탕" panose="02030604000101010101" pitchFamily="18" charset="-127"/>
            </a:endParaRPr>
          </a:p>
          <a:p>
            <a:pPr algn="just" fontAlgn="base">
              <a:lnSpc>
                <a:spcPct val="180000"/>
              </a:lnSpc>
              <a:tabLst>
                <a:tab pos="365760" algn="l"/>
                <a:tab pos="1016000" algn="l"/>
                <a:tab pos="1524000" algn="l"/>
                <a:tab pos="2032000" algn="l"/>
                <a:tab pos="2540000" algn="l"/>
                <a:tab pos="3048000" algn="l"/>
                <a:tab pos="3556000" algn="l"/>
                <a:tab pos="4064000" algn="l"/>
                <a:tab pos="4572000" algn="l"/>
                <a:tab pos="5080000" algn="l"/>
                <a:tab pos="5588000" algn="l"/>
                <a:tab pos="6096000" algn="l"/>
                <a:tab pos="6604000" algn="l"/>
                <a:tab pos="7112000" algn="l"/>
                <a:tab pos="7620000" algn="l"/>
                <a:tab pos="8128000" algn="l"/>
                <a:tab pos="8636000" algn="l"/>
                <a:tab pos="9144000" algn="l"/>
                <a:tab pos="9652000" algn="l"/>
                <a:tab pos="10160000" algn="l"/>
                <a:tab pos="10668000" algn="l"/>
                <a:tab pos="11176000" algn="l"/>
                <a:tab pos="11684000" algn="l"/>
                <a:tab pos="12192000" algn="l"/>
                <a:tab pos="12700000" algn="l"/>
                <a:tab pos="13208000" algn="l"/>
                <a:tab pos="13716000" algn="l"/>
                <a:tab pos="14224000" algn="l"/>
                <a:tab pos="14732000" algn="l"/>
                <a:tab pos="15240000" algn="l"/>
                <a:tab pos="15748000" algn="l"/>
              </a:tabLst>
            </a:pPr>
            <a:endParaRPr lang="en-US" altLang="ko-KR" sz="2800" b="1" kern="0" dirty="0">
              <a:solidFill>
                <a:srgbClr val="000000"/>
              </a:solidFill>
              <a:latin typeface="함초롬바탕" panose="02030604000101010101" pitchFamily="18" charset="-127"/>
              <a:ea typeface="함초롬바탕" panose="02030604000101010101" pitchFamily="18" charset="-127"/>
            </a:endParaRPr>
          </a:p>
          <a:p>
            <a:pPr algn="just" fontAlgn="base">
              <a:lnSpc>
                <a:spcPct val="180000"/>
              </a:lnSpc>
              <a:tabLst>
                <a:tab pos="365760" algn="l"/>
                <a:tab pos="1016000" algn="l"/>
                <a:tab pos="1524000" algn="l"/>
                <a:tab pos="2032000" algn="l"/>
                <a:tab pos="2540000" algn="l"/>
                <a:tab pos="3048000" algn="l"/>
                <a:tab pos="3556000" algn="l"/>
                <a:tab pos="4064000" algn="l"/>
                <a:tab pos="4572000" algn="l"/>
                <a:tab pos="5080000" algn="l"/>
                <a:tab pos="5588000" algn="l"/>
                <a:tab pos="6096000" algn="l"/>
                <a:tab pos="6604000" algn="l"/>
                <a:tab pos="7112000" algn="l"/>
                <a:tab pos="7620000" algn="l"/>
                <a:tab pos="8128000" algn="l"/>
                <a:tab pos="8636000" algn="l"/>
                <a:tab pos="9144000" algn="l"/>
                <a:tab pos="9652000" algn="l"/>
                <a:tab pos="10160000" algn="l"/>
                <a:tab pos="10668000" algn="l"/>
                <a:tab pos="11176000" algn="l"/>
                <a:tab pos="11684000" algn="l"/>
                <a:tab pos="12192000" algn="l"/>
                <a:tab pos="12700000" algn="l"/>
                <a:tab pos="13208000" algn="l"/>
                <a:tab pos="13716000" algn="l"/>
                <a:tab pos="14224000" algn="l"/>
                <a:tab pos="14732000" algn="l"/>
                <a:tab pos="15240000" algn="l"/>
                <a:tab pos="15748000" algn="l"/>
              </a:tabLst>
            </a:pP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1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세기 </a:t>
            </a:r>
            <a:r>
              <a:rPr lang="ko-KR" altLang="en-US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유다역사가인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</a:t>
            </a:r>
            <a:r>
              <a:rPr lang="ko-KR" altLang="en-US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요세푸스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: 270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만</a:t>
            </a:r>
            <a:endParaRPr lang="en-US" altLang="ko-KR" sz="2800" b="1" kern="0" dirty="0">
              <a:solidFill>
                <a:srgbClr val="000000"/>
              </a:solidFill>
              <a:latin typeface="함초롬바탕" panose="02030604000101010101" pitchFamily="18" charset="-127"/>
              <a:ea typeface="함초롬바탕" panose="02030604000101010101" pitchFamily="18" charset="-127"/>
            </a:endParaRPr>
          </a:p>
          <a:p>
            <a:pPr algn="just" fontAlgn="base">
              <a:lnSpc>
                <a:spcPct val="180000"/>
              </a:lnSpc>
              <a:tabLst>
                <a:tab pos="365760" algn="l"/>
                <a:tab pos="1016000" algn="l"/>
                <a:tab pos="1524000" algn="l"/>
                <a:tab pos="2032000" algn="l"/>
                <a:tab pos="2540000" algn="l"/>
                <a:tab pos="3048000" algn="l"/>
                <a:tab pos="3556000" algn="l"/>
                <a:tab pos="4064000" algn="l"/>
                <a:tab pos="4572000" algn="l"/>
                <a:tab pos="5080000" algn="l"/>
                <a:tab pos="5588000" algn="l"/>
                <a:tab pos="6096000" algn="l"/>
                <a:tab pos="6604000" algn="l"/>
                <a:tab pos="7112000" algn="l"/>
                <a:tab pos="7620000" algn="l"/>
                <a:tab pos="8128000" algn="l"/>
                <a:tab pos="8636000" algn="l"/>
                <a:tab pos="9144000" algn="l"/>
                <a:tab pos="9652000" algn="l"/>
                <a:tab pos="10160000" algn="l"/>
                <a:tab pos="10668000" algn="l"/>
                <a:tab pos="11176000" algn="l"/>
                <a:tab pos="11684000" algn="l"/>
                <a:tab pos="12192000" algn="l"/>
                <a:tab pos="12700000" algn="l"/>
                <a:tab pos="13208000" algn="l"/>
                <a:tab pos="13716000" algn="l"/>
                <a:tab pos="14224000" algn="l"/>
                <a:tab pos="14732000" algn="l"/>
                <a:tab pos="15240000" algn="l"/>
                <a:tab pos="15748000" algn="l"/>
              </a:tabLst>
            </a:pPr>
            <a:r>
              <a:rPr lang="ko-KR" altLang="en-US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샌더스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(E. P. Sanders):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30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만</a:t>
            </a:r>
            <a:endParaRPr lang="en-US" altLang="ko-KR" sz="2800" b="1" kern="0" dirty="0">
              <a:solidFill>
                <a:srgbClr val="000000"/>
              </a:solidFill>
              <a:latin typeface="함초롬바탕" panose="02030604000101010101" pitchFamily="18" charset="-127"/>
              <a:ea typeface="함초롬바탕" panose="02030604000101010101" pitchFamily="18" charset="-127"/>
            </a:endParaRPr>
          </a:p>
          <a:p>
            <a:pPr algn="just" fontAlgn="base">
              <a:lnSpc>
                <a:spcPct val="180000"/>
              </a:lnSpc>
              <a:tabLst>
                <a:tab pos="365760" algn="l"/>
                <a:tab pos="1016000" algn="l"/>
                <a:tab pos="1524000" algn="l"/>
                <a:tab pos="2032000" algn="l"/>
                <a:tab pos="2540000" algn="l"/>
                <a:tab pos="3048000" algn="l"/>
                <a:tab pos="3556000" algn="l"/>
                <a:tab pos="4064000" algn="l"/>
                <a:tab pos="4572000" algn="l"/>
                <a:tab pos="5080000" algn="l"/>
                <a:tab pos="5588000" algn="l"/>
                <a:tab pos="6096000" algn="l"/>
                <a:tab pos="6604000" algn="l"/>
                <a:tab pos="7112000" algn="l"/>
                <a:tab pos="7620000" algn="l"/>
                <a:tab pos="8128000" algn="l"/>
                <a:tab pos="8636000" algn="l"/>
                <a:tab pos="9144000" algn="l"/>
                <a:tab pos="9652000" algn="l"/>
                <a:tab pos="10160000" algn="l"/>
                <a:tab pos="10668000" algn="l"/>
                <a:tab pos="11176000" algn="l"/>
                <a:tab pos="11684000" algn="l"/>
                <a:tab pos="12192000" algn="l"/>
                <a:tab pos="12700000" algn="l"/>
                <a:tab pos="13208000" algn="l"/>
                <a:tab pos="13716000" algn="l"/>
                <a:tab pos="14224000" algn="l"/>
                <a:tab pos="14732000" algn="l"/>
                <a:tab pos="15240000" algn="l"/>
                <a:tab pos="15748000" algn="l"/>
              </a:tabLst>
            </a:pPr>
            <a:endParaRPr lang="en-US" altLang="ko-KR" sz="2800" b="1" kern="0" dirty="0">
              <a:solidFill>
                <a:srgbClr val="000000"/>
              </a:solidFill>
              <a:latin typeface="함초롬바탕" panose="02030604000101010101" pitchFamily="18" charset="-127"/>
              <a:ea typeface="함초롬바탕" panose="02030604000101010101" pitchFamily="18" charset="-127"/>
            </a:endParaRPr>
          </a:p>
          <a:p>
            <a:pPr algn="just" fontAlgn="base">
              <a:lnSpc>
                <a:spcPct val="180000"/>
              </a:lnSpc>
              <a:tabLst>
                <a:tab pos="365760" algn="l"/>
                <a:tab pos="1016000" algn="l"/>
                <a:tab pos="1524000" algn="l"/>
                <a:tab pos="2032000" algn="l"/>
                <a:tab pos="2540000" algn="l"/>
                <a:tab pos="3048000" algn="l"/>
                <a:tab pos="3556000" algn="l"/>
                <a:tab pos="4064000" algn="l"/>
                <a:tab pos="4572000" algn="l"/>
                <a:tab pos="5080000" algn="l"/>
                <a:tab pos="5588000" algn="l"/>
                <a:tab pos="6096000" algn="l"/>
                <a:tab pos="6604000" algn="l"/>
                <a:tab pos="7112000" algn="l"/>
                <a:tab pos="7620000" algn="l"/>
                <a:tab pos="8128000" algn="l"/>
                <a:tab pos="8636000" algn="l"/>
                <a:tab pos="9144000" algn="l"/>
                <a:tab pos="9652000" algn="l"/>
                <a:tab pos="10160000" algn="l"/>
                <a:tab pos="10668000" algn="l"/>
                <a:tab pos="11176000" algn="l"/>
                <a:tab pos="11684000" algn="l"/>
                <a:tab pos="12192000" algn="l"/>
                <a:tab pos="12700000" algn="l"/>
                <a:tab pos="13208000" algn="l"/>
                <a:tab pos="13716000" algn="l"/>
                <a:tab pos="14224000" algn="l"/>
                <a:tab pos="14732000" algn="l"/>
                <a:tab pos="15240000" algn="l"/>
                <a:tab pos="15748000" algn="l"/>
              </a:tabLst>
            </a:pP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당시 예루살렘의 거주민은 대략 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3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만 명</a:t>
            </a:r>
            <a:endParaRPr lang="ko-KR" altLang="en-US" sz="2800" b="1" kern="0" spc="0" dirty="0">
              <a:solidFill>
                <a:srgbClr val="000000"/>
              </a:solidFill>
              <a:effectLst/>
              <a:latin typeface="바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440221967"/>
      </p:ext>
    </p:extLst>
  </p:cSld>
  <p:clrMapOvr>
    <a:masterClrMapping/>
  </p:clrMapOvr>
</p:sld>
</file>

<file path=ppt/slides/slide3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D12868AE-8B45-4839-A889-DB2C645321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7632" y="-128017"/>
            <a:ext cx="18281640" cy="771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2049" name="_x426839152" descr="EMB00002858597e">
            <a:extLst>
              <a:ext uri="{FF2B5EF4-FFF2-40B4-BE49-F238E27FC236}">
                <a16:creationId xmlns:a16="http://schemas.microsoft.com/office/drawing/2014/main" id="{647408E6-79BA-4392-9D2B-A4B3B9C211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7632" y="329184"/>
            <a:ext cx="8752845" cy="5845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화살표: 아래쪽 2">
            <a:extLst>
              <a:ext uri="{FF2B5EF4-FFF2-40B4-BE49-F238E27FC236}">
                <a16:creationId xmlns:a16="http://schemas.microsoft.com/office/drawing/2014/main" id="{6A1DC752-45B7-43F3-BAFD-CAAA72676512}"/>
              </a:ext>
            </a:extLst>
          </p:cNvPr>
          <p:cNvSpPr/>
          <p:nvPr/>
        </p:nvSpPr>
        <p:spPr>
          <a:xfrm>
            <a:off x="8321040" y="466344"/>
            <a:ext cx="932688" cy="86868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65887311"/>
      </p:ext>
    </p:extLst>
  </p:cSld>
  <p:clrMapOvr>
    <a:masterClrMapping/>
  </p:clrMapOvr>
</p:sld>
</file>

<file path=ppt/slides/slide3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1805794" y="1538904"/>
            <a:ext cx="9957119" cy="41444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60000"/>
              </a:lnSpc>
            </a:pPr>
            <a:r>
              <a:rPr lang="ko-KR" altLang="en-US" sz="2800" b="1" kern="0" dirty="0">
                <a:solidFill>
                  <a:srgbClr val="000000"/>
                </a:solidFill>
                <a:latin typeface="한양신명조"/>
                <a:ea typeface="한양신명조"/>
              </a:rPr>
              <a:t>“군대”</a:t>
            </a:r>
            <a:r>
              <a:rPr lang="ko-KR" altLang="en-US" sz="2800" b="1" kern="0" dirty="0" err="1">
                <a:solidFill>
                  <a:srgbClr val="000000"/>
                </a:solidFill>
                <a:latin typeface="한양신명조"/>
                <a:ea typeface="한양신명조"/>
              </a:rPr>
              <a:t>로</a:t>
            </a:r>
            <a:r>
              <a:rPr lang="ko-KR" altLang="en-US" sz="2800" b="1" kern="0" dirty="0">
                <a:solidFill>
                  <a:srgbClr val="000000"/>
                </a:solidFill>
                <a:latin typeface="한양신명조"/>
                <a:ea typeface="한양신명조"/>
              </a:rPr>
              <a:t> 번역된 그리스 단어는 </a:t>
            </a:r>
            <a:r>
              <a:rPr lang="ko-KR" altLang="en-US" sz="2800" b="1" kern="0" dirty="0" err="1">
                <a:solidFill>
                  <a:srgbClr val="000000"/>
                </a:solidFill>
                <a:latin typeface="한양신명조"/>
                <a:ea typeface="한양신명조"/>
              </a:rPr>
              <a:t>스페이라</a:t>
            </a:r>
            <a:r>
              <a:rPr lang="en-US" altLang="ko-KR" sz="2800" b="1" kern="0" dirty="0">
                <a:solidFill>
                  <a:srgbClr val="000000"/>
                </a:solidFill>
                <a:latin typeface="한양신명조"/>
                <a:ea typeface="한양신명조"/>
              </a:rPr>
              <a:t>(</a:t>
            </a:r>
            <a:r>
              <a:rPr lang="en-US" altLang="ko-KR" sz="2800" b="1" kern="0" dirty="0" err="1">
                <a:solidFill>
                  <a:srgbClr val="000000"/>
                </a:solidFill>
                <a:latin typeface="Bwgrkn" panose="00000400000000000000" pitchFamily="2" charset="0"/>
                <a:ea typeface="한양신명조"/>
              </a:rPr>
              <a:t>spei</a:t>
            </a:r>
            <a:r>
              <a:rPr lang="en-US" altLang="ko-KR" sz="2800" b="1" kern="0" dirty="0">
                <a:solidFill>
                  <a:srgbClr val="000000"/>
                </a:solidFill>
                <a:latin typeface="Bwgrkn" panose="00000400000000000000" pitchFamily="2" charset="0"/>
                <a:ea typeface="한양신명조"/>
              </a:rPr>
              <a:t>/</a:t>
            </a:r>
            <a:r>
              <a:rPr lang="en-US" altLang="ko-KR" sz="2800" b="1" kern="0" dirty="0" err="1">
                <a:solidFill>
                  <a:srgbClr val="000000"/>
                </a:solidFill>
                <a:latin typeface="Bwgrkn" panose="00000400000000000000" pitchFamily="2" charset="0"/>
                <a:ea typeface="한양신명조"/>
              </a:rPr>
              <a:t>ra</a:t>
            </a:r>
            <a:r>
              <a:rPr lang="en-US" altLang="ko-KR" sz="2800" b="1" kern="0" dirty="0">
                <a:solidFill>
                  <a:srgbClr val="000000"/>
                </a:solidFill>
                <a:latin typeface="한양신명조"/>
                <a:ea typeface="한양신명조"/>
              </a:rPr>
              <a:t>)</a:t>
            </a:r>
          </a:p>
          <a:p>
            <a:pPr algn="just" fontAlgn="base">
              <a:lnSpc>
                <a:spcPct val="160000"/>
              </a:lnSpc>
            </a:pP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      통상 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600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명으로 구성된 대대를 가리킴</a:t>
            </a:r>
            <a:endParaRPr lang="en-US" altLang="ko-KR" sz="2800" b="1" kern="0" dirty="0">
              <a:solidFill>
                <a:srgbClr val="000000"/>
              </a:solidFill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  <a:p>
            <a:pPr algn="just" fontAlgn="base">
              <a:lnSpc>
                <a:spcPct val="160000"/>
              </a:lnSpc>
            </a:pPr>
            <a:r>
              <a:rPr lang="en-US" altLang="ko-KR" sz="2800" b="1" kern="0" dirty="0">
                <a:solidFill>
                  <a:srgbClr val="000000"/>
                </a:solidFill>
                <a:latin typeface="한양신명조"/>
                <a:ea typeface="한양신명조"/>
              </a:rPr>
              <a:t> </a:t>
            </a:r>
          </a:p>
          <a:p>
            <a:pPr algn="just" fontAlgn="base">
              <a:lnSpc>
                <a:spcPct val="160000"/>
              </a:lnSpc>
            </a:pPr>
            <a:r>
              <a:rPr lang="ko-KR" altLang="en-US" sz="2800" b="1" kern="0" dirty="0">
                <a:solidFill>
                  <a:srgbClr val="000000"/>
                </a:solidFill>
                <a:latin typeface="한양신명조"/>
                <a:ea typeface="한양신명조"/>
              </a:rPr>
              <a:t>당시 유다 땅에 로마 군인 </a:t>
            </a:r>
            <a:r>
              <a:rPr lang="en-US" altLang="ko-KR" sz="2800" b="1" kern="0" dirty="0">
                <a:solidFill>
                  <a:srgbClr val="000000"/>
                </a:solidFill>
                <a:latin typeface="한양신명조"/>
                <a:ea typeface="한양신명조"/>
              </a:rPr>
              <a:t>5</a:t>
            </a:r>
            <a:r>
              <a:rPr lang="ko-KR" altLang="en-US" sz="2800" b="1" kern="0" dirty="0">
                <a:solidFill>
                  <a:srgbClr val="000000"/>
                </a:solidFill>
                <a:latin typeface="한양신명조"/>
                <a:ea typeface="한양신명조"/>
              </a:rPr>
              <a:t>개 대대</a:t>
            </a:r>
            <a:r>
              <a:rPr lang="en-US" altLang="ko-KR" sz="2800" b="1" kern="0" dirty="0">
                <a:solidFill>
                  <a:srgbClr val="000000"/>
                </a:solidFill>
                <a:latin typeface="한양신명조"/>
                <a:ea typeface="한양신명조"/>
              </a:rPr>
              <a:t>(3,000</a:t>
            </a:r>
            <a:r>
              <a:rPr lang="ko-KR" altLang="en-US" sz="2800" b="1" kern="0" dirty="0">
                <a:solidFill>
                  <a:srgbClr val="000000"/>
                </a:solidFill>
                <a:latin typeface="한양신명조"/>
                <a:ea typeface="한양신명조"/>
              </a:rPr>
              <a:t>명</a:t>
            </a:r>
            <a:r>
              <a:rPr lang="en-US" altLang="ko-KR" sz="2800" b="1" kern="0" dirty="0">
                <a:solidFill>
                  <a:srgbClr val="000000"/>
                </a:solidFill>
                <a:latin typeface="한양신명조"/>
                <a:ea typeface="한양신명조"/>
              </a:rPr>
              <a:t>)</a:t>
            </a:r>
            <a:r>
              <a:rPr lang="ko-KR" altLang="en-US" sz="2800" b="1" kern="0" dirty="0">
                <a:solidFill>
                  <a:srgbClr val="000000"/>
                </a:solidFill>
                <a:latin typeface="한양신명조"/>
                <a:ea typeface="한양신명조"/>
              </a:rPr>
              <a:t>가 주둔</a:t>
            </a:r>
            <a:endParaRPr lang="en-US" altLang="ko-KR" sz="2800" b="1" kern="0" dirty="0">
              <a:solidFill>
                <a:srgbClr val="000000"/>
              </a:solidFill>
              <a:latin typeface="한양신명조"/>
              <a:ea typeface="한양신명조"/>
            </a:endParaRPr>
          </a:p>
          <a:p>
            <a:pPr algn="just" fontAlgn="base">
              <a:lnSpc>
                <a:spcPct val="160000"/>
              </a:lnSpc>
            </a:pPr>
            <a:r>
              <a:rPr lang="ko-KR" altLang="en-US" sz="2800" b="1" kern="0" dirty="0">
                <a:solidFill>
                  <a:srgbClr val="000000"/>
                </a:solidFill>
                <a:latin typeface="한양신명조"/>
                <a:ea typeface="한양신명조"/>
              </a:rPr>
              <a:t>     </a:t>
            </a:r>
            <a:r>
              <a:rPr lang="ko-KR" altLang="en-US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카이사리아에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 로마 군인 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4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개 대대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(2,400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명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)</a:t>
            </a:r>
          </a:p>
          <a:p>
            <a:pPr algn="just" fontAlgn="base">
              <a:lnSpc>
                <a:spcPct val="160000"/>
              </a:lnSpc>
            </a:pP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     예루살렘에 로마 군인 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1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개 대대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(600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명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  <a:cs typeface="함초롬바탕" panose="02030604000101010101" pitchFamily="18" charset="-127"/>
              </a:rPr>
              <a:t>) </a:t>
            </a:r>
            <a:endParaRPr lang="ko-KR" altLang="en-US" sz="28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  <a:ea typeface="함초롬바탕" panose="02030604000101010101" pitchFamily="18" charset="-127"/>
              <a:cs typeface="함초롬바탕" panose="020306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13449815"/>
      </p:ext>
    </p:extLst>
  </p:cSld>
  <p:clrMapOvr>
    <a:masterClrMapping/>
  </p:clrMapOvr>
</p:sld>
</file>

<file path=ppt/slides/slide3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499456CC-E9A2-4633-B204-F2ECC47E5E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2280" y="1402672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3073" name="_x426871552" descr="EMB000028585982">
            <a:extLst>
              <a:ext uri="{FF2B5EF4-FFF2-40B4-BE49-F238E27FC236}">
                <a16:creationId xmlns:a16="http://schemas.microsoft.com/office/drawing/2014/main" id="{83E07838-A7D8-4AC9-AF0A-41032B6BF9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4944" y="1713567"/>
            <a:ext cx="7402112" cy="4252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BD930F24-570D-4B96-B5BE-FD3623F61B65}"/>
              </a:ext>
            </a:extLst>
          </p:cNvPr>
          <p:cNvSpPr/>
          <p:nvPr/>
        </p:nvSpPr>
        <p:spPr>
          <a:xfrm>
            <a:off x="3713657" y="660470"/>
            <a:ext cx="3594254" cy="6540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fontAlgn="base">
              <a:lnSpc>
                <a:spcPct val="180000"/>
              </a:lnSpc>
            </a:pPr>
            <a:r>
              <a:rPr lang="ko-KR" altLang="en-US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예루살렘의 </a:t>
            </a:r>
            <a:r>
              <a:rPr lang="ko-KR" altLang="en-US" sz="24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안토니아</a:t>
            </a:r>
            <a:r>
              <a:rPr lang="ko-KR" altLang="en-US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요새</a:t>
            </a:r>
            <a:endParaRPr lang="ko-KR" altLang="en-US" sz="2400" b="1" kern="0" spc="0" dirty="0">
              <a:solidFill>
                <a:srgbClr val="000000"/>
              </a:solidFill>
              <a:effectLst/>
              <a:latin typeface="바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649937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1036319" y="543712"/>
            <a:ext cx="9831977" cy="55215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98500" marR="383540" algn="just" fontAlgn="base">
              <a:lnSpc>
                <a:spcPct val="180000"/>
              </a:lnSpc>
            </a:pP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“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무엇이든 내가 세운 계획과 맞아떨어지지 않았던 것은 하느님의 계획 속에 있었음을 깨닫게 되었다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 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하느님의 빛 안에서 보면 우연에 지나지 않은 것은 아무것도 없음을 굳게 믿게 된다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 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내 인생의 가장 사소한 것을 비롯해서 모든 삶이 하느님의 섭리 속에서 나를 위해 마련되어진 것이다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 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하느님의 눈으로 보면 그 모든 것 안에는 일관된 의미가 담겨 있다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.”(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십자가의 </a:t>
            </a:r>
            <a:r>
              <a:rPr lang="ko-KR" altLang="en-US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테레사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</a:t>
            </a:r>
            <a:r>
              <a:rPr lang="ko-KR" altLang="en-US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베네딕타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수녀님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)</a:t>
            </a:r>
            <a:endParaRPr lang="ko-KR" altLang="en-US" sz="28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42607690"/>
      </p:ext>
    </p:extLst>
  </p:cSld>
  <p:clrMapOvr>
    <a:masterClrMapping/>
  </p:clrMapOvr>
</p:sld>
</file>

<file path=ppt/slides/slide3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964929" y="1397129"/>
            <a:ext cx="10598989" cy="3378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60000"/>
              </a:lnSpc>
            </a:pPr>
            <a:r>
              <a:rPr lang="en-US" altLang="ko-KR" sz="32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	</a:t>
            </a:r>
            <a:r>
              <a:rPr lang="ko-KR" altLang="en-US" sz="32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최고 지휘관은 천인대장</a:t>
            </a:r>
            <a:r>
              <a:rPr lang="en-US" altLang="ko-KR" sz="32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(</a:t>
            </a:r>
            <a:r>
              <a:rPr lang="ko-KR" altLang="en-US" sz="32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천부장</a:t>
            </a:r>
            <a:r>
              <a:rPr lang="en-US" altLang="ko-KR" sz="32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)</a:t>
            </a:r>
          </a:p>
          <a:p>
            <a:pPr algn="just" fontAlgn="base">
              <a:lnSpc>
                <a:spcPct val="160000"/>
              </a:lnSpc>
            </a:pPr>
            <a:r>
              <a:rPr lang="en-US" altLang="ko-KR" sz="32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		</a:t>
            </a:r>
            <a:r>
              <a:rPr lang="ko-KR" altLang="en-US" sz="32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킬리아르코스</a:t>
            </a:r>
            <a:r>
              <a:rPr lang="en-US" altLang="ko-KR" sz="32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(</a:t>
            </a:r>
            <a:r>
              <a:rPr lang="en-US" altLang="ko-KR" sz="3200" b="1" kern="0" dirty="0" err="1">
                <a:solidFill>
                  <a:srgbClr val="000000"/>
                </a:solidFill>
                <a:latin typeface="Bwgrkl" panose="02000400000000000000" pitchFamily="2" charset="0"/>
                <a:ea typeface="Bwgrkl" panose="02000400000000000000" pitchFamily="2" charset="0"/>
              </a:rPr>
              <a:t>cili,arcoj</a:t>
            </a:r>
            <a:r>
              <a:rPr lang="en-US" altLang="ko-KR" sz="32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)</a:t>
            </a:r>
          </a:p>
          <a:p>
            <a:pPr marL="698500" marR="320040" algn="just" fontAlgn="base">
              <a:lnSpc>
                <a:spcPct val="160000"/>
              </a:lnSpc>
            </a:pPr>
            <a:endParaRPr lang="en-US" altLang="ko-KR" b="1" kern="0" dirty="0">
              <a:solidFill>
                <a:srgbClr val="000000"/>
              </a:solidFill>
              <a:latin typeface="궁서" panose="02030600000101010101" pitchFamily="18" charset="-127"/>
              <a:ea typeface="궁서" panose="02030600000101010101" pitchFamily="18" charset="-127"/>
            </a:endParaRPr>
          </a:p>
          <a:p>
            <a:pPr marL="698500" marR="320040" algn="just" fontAlgn="base">
              <a:lnSpc>
                <a:spcPct val="160000"/>
              </a:lnSpc>
            </a:pP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군대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(</a:t>
            </a:r>
            <a:r>
              <a:rPr lang="en-US" altLang="ko-KR" sz="2800" b="1" kern="0" dirty="0" err="1">
                <a:solidFill>
                  <a:srgbClr val="000000"/>
                </a:solidFill>
                <a:latin typeface="Bwgrkl" panose="02000400000000000000" pitchFamily="2" charset="0"/>
                <a:ea typeface="Bwgrkl" panose="02000400000000000000" pitchFamily="2" charset="0"/>
              </a:rPr>
              <a:t>spei</a:t>
            </a:r>
            <a:r>
              <a:rPr lang="en-US" altLang="ko-KR" sz="2800" b="1" kern="0" dirty="0">
                <a:solidFill>
                  <a:srgbClr val="000000"/>
                </a:solidFill>
                <a:latin typeface="Bwgrkl" panose="02000400000000000000" pitchFamily="2" charset="0"/>
                <a:ea typeface="Bwgrkl" panose="02000400000000000000" pitchFamily="2" charset="0"/>
              </a:rPr>
              <a:t>/</a:t>
            </a:r>
            <a:r>
              <a:rPr lang="en-US" altLang="ko-KR" sz="2800" b="1" kern="0" dirty="0" err="1">
                <a:solidFill>
                  <a:srgbClr val="000000"/>
                </a:solidFill>
                <a:latin typeface="Bwgrkl" panose="02000400000000000000" pitchFamily="2" charset="0"/>
                <a:ea typeface="Bwgrkl" panose="02000400000000000000" pitchFamily="2" charset="0"/>
              </a:rPr>
              <a:t>ra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)</a:t>
            </a: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와 그 대장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(</a:t>
            </a:r>
            <a:r>
              <a:rPr lang="en-US" altLang="ko-KR" sz="2800" b="1" kern="0" dirty="0" err="1">
                <a:solidFill>
                  <a:srgbClr val="000000"/>
                </a:solidFill>
                <a:latin typeface="Bwgrkl" panose="02000400000000000000" pitchFamily="2" charset="0"/>
                <a:ea typeface="Bwgrkl" panose="02000400000000000000" pitchFamily="2" charset="0"/>
              </a:rPr>
              <a:t>cili,arcoj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)</a:t>
            </a: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과 </a:t>
            </a:r>
            <a:r>
              <a:rPr lang="ko-KR" altLang="en-US" sz="2800" b="1" kern="0" dirty="0" err="1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유다인들의</a:t>
            </a: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 성전 </a:t>
            </a:r>
            <a:endParaRPr lang="en-US" altLang="ko-KR" sz="2800" b="1" kern="0" dirty="0">
              <a:solidFill>
                <a:srgbClr val="000000"/>
              </a:solidFill>
              <a:latin typeface="궁서" panose="02030600000101010101" pitchFamily="18" charset="-127"/>
              <a:ea typeface="궁서" panose="02030600000101010101" pitchFamily="18" charset="-127"/>
            </a:endParaRPr>
          </a:p>
          <a:p>
            <a:pPr marL="698500" marR="320040" algn="just" fontAlgn="base">
              <a:lnSpc>
                <a:spcPct val="160000"/>
              </a:lnSpc>
            </a:pP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경비병들은 예수님을 붙잡아 결박하고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(</a:t>
            </a: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요한 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18,12)</a:t>
            </a:r>
          </a:p>
        </p:txBody>
      </p:sp>
    </p:spTree>
    <p:extLst>
      <p:ext uri="{BB962C8B-B14F-4D97-AF65-F5344CB8AC3E}">
        <p14:creationId xmlns:p14="http://schemas.microsoft.com/office/powerpoint/2010/main" val="4207759502"/>
      </p:ext>
    </p:extLst>
  </p:cSld>
  <p:clrMapOvr>
    <a:masterClrMapping/>
  </p:clrMapOvr>
</p:sld>
</file>

<file path=ppt/slides/slide3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726AB5D5-D8CA-4888-BC38-465BCCFC96F7}"/>
              </a:ext>
            </a:extLst>
          </p:cNvPr>
          <p:cNvSpPr/>
          <p:nvPr/>
        </p:nvSpPr>
        <p:spPr>
          <a:xfrm>
            <a:off x="2053701" y="1579475"/>
            <a:ext cx="9144000" cy="38500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80000"/>
              </a:lnSpc>
            </a:pP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“수석 사제들과 바리사이들이 보낸 성전 경비병들” 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=</a:t>
            </a:r>
          </a:p>
          <a:p>
            <a:pPr algn="just" fontAlgn="base">
              <a:lnSpc>
                <a:spcPct val="180000"/>
              </a:lnSpc>
            </a:pP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“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수석 사제들과 바리사이들의 </a:t>
            </a:r>
            <a:r>
              <a:rPr lang="ko-KR" altLang="en-US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휘페레타이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(</a:t>
            </a:r>
            <a:r>
              <a:rPr lang="en-US" altLang="ko-KR" sz="2800" b="1" kern="0" dirty="0" err="1">
                <a:solidFill>
                  <a:srgbClr val="000000"/>
                </a:solidFill>
                <a:latin typeface="Bwgrkl" panose="02000400000000000000" pitchFamily="2" charset="0"/>
                <a:ea typeface="Bwgrkl" panose="02000400000000000000" pitchFamily="2" charset="0"/>
              </a:rPr>
              <a:t>u`phre,tai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)”</a:t>
            </a:r>
          </a:p>
          <a:p>
            <a:pPr algn="just" fontAlgn="base">
              <a:lnSpc>
                <a:spcPct val="180000"/>
              </a:lnSpc>
            </a:pPr>
            <a:endParaRPr lang="en-US" altLang="ko-KR" sz="2800" b="1" kern="0" dirty="0">
              <a:solidFill>
                <a:srgbClr val="000000"/>
              </a:solidFill>
              <a:latin typeface="함초롬바탕" panose="02030604000101010101" pitchFamily="18" charset="-127"/>
              <a:ea typeface="함초롬바탕" panose="02030604000101010101" pitchFamily="18" charset="-127"/>
            </a:endParaRPr>
          </a:p>
          <a:p>
            <a:pPr algn="just" fontAlgn="base">
              <a:lnSpc>
                <a:spcPct val="180000"/>
              </a:lnSpc>
            </a:pPr>
            <a:r>
              <a:rPr lang="ko-KR" altLang="en-US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휘페레타이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(</a:t>
            </a:r>
            <a:r>
              <a:rPr lang="en-US" altLang="ko-KR" sz="2800" b="1" kern="0" dirty="0" err="1">
                <a:solidFill>
                  <a:srgbClr val="000000"/>
                </a:solidFill>
                <a:latin typeface="Bwgrkl" panose="02000400000000000000" pitchFamily="2" charset="0"/>
                <a:ea typeface="Bwgrkl" panose="02000400000000000000" pitchFamily="2" charset="0"/>
              </a:rPr>
              <a:t>u`phre,tai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)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의 뜻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: 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“하인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, </a:t>
            </a:r>
            <a:r>
              <a:rPr lang="ko-KR" altLang="en-US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하속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”</a:t>
            </a:r>
            <a:endParaRPr lang="en-US" altLang="ko-KR" sz="2800" b="1" kern="0" dirty="0">
              <a:solidFill>
                <a:srgbClr val="000000"/>
              </a:solidFill>
              <a:latin typeface="함초롬바탕" panose="02030604000101010101" pitchFamily="18" charset="-127"/>
              <a:ea typeface="함초롬바탕" panose="02030604000101010101" pitchFamily="18" charset="-127"/>
            </a:endParaRPr>
          </a:p>
          <a:p>
            <a:pPr algn="just" fontAlgn="base">
              <a:lnSpc>
                <a:spcPct val="180000"/>
              </a:lnSpc>
            </a:pPr>
            <a:r>
              <a:rPr lang="ko-KR" altLang="en-US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레위지파</a:t>
            </a:r>
            <a:endParaRPr lang="ko-KR" altLang="en-US" sz="2800" b="1" kern="0" dirty="0">
              <a:solidFill>
                <a:srgbClr val="000000"/>
              </a:solidFill>
              <a:latin typeface="바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24687818"/>
      </p:ext>
    </p:extLst>
  </p:cSld>
  <p:clrMapOvr>
    <a:masterClrMapping/>
  </p:clrMapOvr>
</p:sld>
</file>

<file path=ppt/slides/slide3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001A1EA8-0F72-41F6-AB78-8E13494A23C3}"/>
              </a:ext>
            </a:extLst>
          </p:cNvPr>
          <p:cNvSpPr/>
          <p:nvPr/>
        </p:nvSpPr>
        <p:spPr>
          <a:xfrm>
            <a:off x="722051" y="654201"/>
            <a:ext cx="10543712" cy="50254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98500" marR="383540" algn="just" fontAlgn="base">
              <a:lnSpc>
                <a:spcPct val="150000"/>
              </a:lnSpc>
            </a:pPr>
            <a:r>
              <a:rPr lang="ko-KR" altLang="en-US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정녕 내가 에고 에이미</a:t>
            </a:r>
            <a:r>
              <a:rPr lang="en-US" altLang="ko-KR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(</a:t>
            </a:r>
            <a:r>
              <a:rPr lang="en-US" altLang="ko-KR" sz="2400" b="1" kern="0" dirty="0" err="1">
                <a:solidFill>
                  <a:srgbClr val="000000"/>
                </a:solidFill>
                <a:latin typeface="Bwgrkn" panose="00000400000000000000" pitchFamily="2" charset="0"/>
                <a:ea typeface="함초롬바탕" panose="02030604000101010101" pitchFamily="18" charset="-127"/>
              </a:rPr>
              <a:t>evgw</a:t>
            </a:r>
            <a:r>
              <a:rPr lang="en-US" altLang="ko-KR" sz="2400" b="1" kern="0" dirty="0">
                <a:solidFill>
                  <a:srgbClr val="000000"/>
                </a:solidFill>
                <a:latin typeface="Bwgrkn" panose="00000400000000000000" pitchFamily="2" charset="0"/>
                <a:ea typeface="함초롬바탕" panose="02030604000101010101" pitchFamily="18" charset="-127"/>
              </a:rPr>
              <a:t> </a:t>
            </a:r>
            <a:r>
              <a:rPr lang="en-US" altLang="ko-KR" sz="2400" b="1" kern="0" dirty="0" err="1">
                <a:solidFill>
                  <a:srgbClr val="000000"/>
                </a:solidFill>
                <a:latin typeface="Bwgrkn" panose="00000400000000000000" pitchFamily="2" charset="0"/>
                <a:ea typeface="함초롬바탕" panose="02030604000101010101" pitchFamily="18" charset="-127"/>
              </a:rPr>
              <a:t>eivmi</a:t>
            </a:r>
            <a:r>
              <a:rPr lang="en-US" altLang="ko-KR" sz="2400" b="1" kern="0" dirty="0">
                <a:solidFill>
                  <a:srgbClr val="000000"/>
                </a:solidFill>
                <a:latin typeface="Bwgrkn" panose="00000400000000000000" pitchFamily="2" charset="0"/>
                <a:ea typeface="함초롬바탕" panose="02030604000101010101" pitchFamily="18" charset="-127"/>
              </a:rPr>
              <a:t>,</a:t>
            </a:r>
            <a:r>
              <a:rPr lang="en-US" altLang="ko-KR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)</a:t>
            </a:r>
            <a:r>
              <a:rPr lang="ko-KR" altLang="en-US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임을 믿지 않으면</a:t>
            </a:r>
            <a:r>
              <a:rPr lang="en-US" altLang="ko-KR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, </a:t>
            </a:r>
            <a:r>
              <a:rPr lang="ko-KR" altLang="en-US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너희는 자기 죄들 속에서 죽을 것이다</a:t>
            </a:r>
            <a:r>
              <a:rPr lang="en-US" altLang="ko-KR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.”(8,23-24)</a:t>
            </a:r>
          </a:p>
          <a:p>
            <a:pPr marL="698500" marR="383540" algn="just" fontAlgn="base">
              <a:lnSpc>
                <a:spcPct val="150000"/>
              </a:lnSpc>
            </a:pPr>
            <a:endParaRPr lang="ko-KR" altLang="en-US" sz="2400" b="1" kern="0" dirty="0">
              <a:solidFill>
                <a:srgbClr val="000000"/>
              </a:solidFill>
              <a:latin typeface="바탕" panose="02030600000101010101" pitchFamily="18" charset="-127"/>
            </a:endParaRPr>
          </a:p>
          <a:p>
            <a:pPr marL="698500" marR="383540" algn="just" fontAlgn="base">
              <a:lnSpc>
                <a:spcPct val="150000"/>
              </a:lnSpc>
            </a:pPr>
            <a:r>
              <a:rPr lang="ko-KR" altLang="en-US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“너희는 사람의 아들을 들어 올린 </a:t>
            </a:r>
            <a:r>
              <a:rPr lang="ko-KR" altLang="en-US" sz="2400" b="1" kern="0" dirty="0" err="1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뒤에야</a:t>
            </a:r>
            <a:r>
              <a:rPr lang="ko-KR" altLang="en-US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 에고 에이미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(</a:t>
            </a:r>
            <a:r>
              <a:rPr lang="en-US" altLang="ko-KR" sz="2400" b="1" kern="0" dirty="0" err="1">
                <a:solidFill>
                  <a:srgbClr val="000000"/>
                </a:solidFill>
                <a:latin typeface="Bwgrkn" panose="00000400000000000000" pitchFamily="2" charset="0"/>
                <a:ea typeface="함초롬바탕" panose="02030604000101010101" pitchFamily="18" charset="-127"/>
              </a:rPr>
              <a:t>evgw</a:t>
            </a:r>
            <a:r>
              <a:rPr lang="en-US" altLang="ko-KR" sz="2400" b="1" kern="0" dirty="0">
                <a:solidFill>
                  <a:srgbClr val="000000"/>
                </a:solidFill>
                <a:latin typeface="Bwgrkn" panose="00000400000000000000" pitchFamily="2" charset="0"/>
                <a:ea typeface="함초롬바탕" panose="02030604000101010101" pitchFamily="18" charset="-127"/>
              </a:rPr>
              <a:t> </a:t>
            </a:r>
            <a:r>
              <a:rPr lang="en-US" altLang="ko-KR" sz="2400" b="1" kern="0" dirty="0" err="1">
                <a:solidFill>
                  <a:srgbClr val="000000"/>
                </a:solidFill>
                <a:latin typeface="Bwgrkn" panose="00000400000000000000" pitchFamily="2" charset="0"/>
                <a:ea typeface="함초롬바탕" panose="02030604000101010101" pitchFamily="18" charset="-127"/>
              </a:rPr>
              <a:t>eivmi</a:t>
            </a:r>
            <a:r>
              <a:rPr lang="en-US" altLang="ko-KR" sz="2400" b="1" kern="0" dirty="0">
                <a:solidFill>
                  <a:srgbClr val="000000"/>
                </a:solidFill>
                <a:latin typeface="Bwgrkn" panose="00000400000000000000" pitchFamily="2" charset="0"/>
                <a:ea typeface="함초롬바탕" panose="02030604000101010101" pitchFamily="18" charset="-127"/>
              </a:rPr>
              <a:t>,</a:t>
            </a:r>
            <a:r>
              <a:rPr lang="en-US" altLang="ko-KR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)</a:t>
            </a:r>
            <a:r>
              <a:rPr lang="ko-KR" altLang="en-US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임을 깨달을 뿐만 아니라</a:t>
            </a:r>
            <a:r>
              <a:rPr lang="en-US" altLang="ko-KR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, </a:t>
            </a:r>
            <a:r>
              <a:rPr lang="ko-KR" altLang="en-US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내가 스스로는 아무것도 하지 않고 아버지께서 가르쳐 주신 대로만 말한다는 것을 깨달을 것이다</a:t>
            </a:r>
            <a:r>
              <a:rPr lang="en-US" altLang="ko-KR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.(8,28)</a:t>
            </a:r>
          </a:p>
          <a:p>
            <a:pPr marL="698500" marR="383540" algn="just" fontAlgn="base">
              <a:lnSpc>
                <a:spcPct val="150000"/>
              </a:lnSpc>
            </a:pPr>
            <a:endParaRPr lang="ko-KR" altLang="en-US" sz="2400" b="1" kern="0" dirty="0">
              <a:solidFill>
                <a:srgbClr val="000000"/>
              </a:solidFill>
              <a:latin typeface="바탕" panose="02030600000101010101" pitchFamily="18" charset="-127"/>
            </a:endParaRPr>
          </a:p>
          <a:p>
            <a:pPr marL="698500" marR="383540" algn="just" fontAlgn="base">
              <a:lnSpc>
                <a:spcPct val="150000"/>
              </a:lnSpc>
            </a:pPr>
            <a:r>
              <a:rPr lang="ko-KR" altLang="en-US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일이 일어나기 전에 내가 미리 너희에게 말해 둔다</a:t>
            </a:r>
            <a:r>
              <a:rPr lang="en-US" altLang="ko-KR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. </a:t>
            </a:r>
            <a:r>
              <a:rPr lang="ko-KR" altLang="en-US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일이 일어날 때에 에고 에이미</a:t>
            </a:r>
            <a:r>
              <a:rPr lang="en-US" altLang="ko-KR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(</a:t>
            </a:r>
            <a:r>
              <a:rPr lang="en-US" altLang="ko-KR" sz="2400" b="1" kern="0" dirty="0" err="1">
                <a:solidFill>
                  <a:srgbClr val="000000"/>
                </a:solidFill>
                <a:latin typeface="Bwgrkn" panose="00000400000000000000" pitchFamily="2" charset="0"/>
                <a:ea typeface="함초롬바탕" panose="02030604000101010101" pitchFamily="18" charset="-127"/>
              </a:rPr>
              <a:t>evgw</a:t>
            </a:r>
            <a:r>
              <a:rPr lang="en-US" altLang="ko-KR" sz="2400" b="1" kern="0" dirty="0">
                <a:solidFill>
                  <a:srgbClr val="000000"/>
                </a:solidFill>
                <a:latin typeface="Bwgrkn" panose="00000400000000000000" pitchFamily="2" charset="0"/>
                <a:ea typeface="함초롬바탕" panose="02030604000101010101" pitchFamily="18" charset="-127"/>
              </a:rPr>
              <a:t> </a:t>
            </a:r>
            <a:r>
              <a:rPr lang="en-US" altLang="ko-KR" sz="2400" b="1" kern="0" dirty="0" err="1">
                <a:solidFill>
                  <a:srgbClr val="000000"/>
                </a:solidFill>
                <a:latin typeface="Bwgrkn" panose="00000400000000000000" pitchFamily="2" charset="0"/>
                <a:ea typeface="함초롬바탕" panose="02030604000101010101" pitchFamily="18" charset="-127"/>
              </a:rPr>
              <a:t>eivmi</a:t>
            </a:r>
            <a:r>
              <a:rPr lang="en-US" altLang="ko-KR" sz="2400" b="1" kern="0" dirty="0">
                <a:solidFill>
                  <a:srgbClr val="000000"/>
                </a:solidFill>
                <a:latin typeface="Bwgrkn" panose="00000400000000000000" pitchFamily="2" charset="0"/>
                <a:ea typeface="함초롬바탕" panose="02030604000101010101" pitchFamily="18" charset="-127"/>
              </a:rPr>
              <a:t>,</a:t>
            </a:r>
            <a:r>
              <a:rPr lang="en-US" altLang="ko-KR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)</a:t>
            </a:r>
            <a:r>
              <a:rPr lang="ko-KR" altLang="en-US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임을 너희가 믿게 하려는 것이다</a:t>
            </a:r>
            <a:r>
              <a:rPr lang="en-US" altLang="ko-KR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.(13,19)</a:t>
            </a:r>
            <a:endParaRPr lang="ko-KR" altLang="en-US" sz="2400" b="1" kern="0" spc="0" dirty="0">
              <a:solidFill>
                <a:srgbClr val="000000"/>
              </a:solidFill>
              <a:effectLst/>
              <a:latin typeface="바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78608840"/>
      </p:ext>
    </p:extLst>
  </p:cSld>
  <p:clrMapOvr>
    <a:masterClrMapping/>
  </p:clrMapOvr>
</p:sld>
</file>

<file path=ppt/slides/slide3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526211" y="493982"/>
            <a:ext cx="10886535" cy="56076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98500" marR="383540" algn="just" fontAlgn="base">
              <a:lnSpc>
                <a:spcPct val="160000"/>
              </a:lnSpc>
            </a:pPr>
            <a:r>
              <a:rPr lang="ko-KR" altLang="en-US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모세가 하느님께 아뢰었다</a:t>
            </a:r>
            <a:r>
              <a:rPr lang="en-US" altLang="ko-KR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. “</a:t>
            </a:r>
            <a:r>
              <a:rPr lang="ko-KR" altLang="en-US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제가 이스라엘 자손들에게 가서</a:t>
            </a:r>
            <a:r>
              <a:rPr lang="en-US" altLang="ko-KR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, ‘</a:t>
            </a:r>
            <a:r>
              <a:rPr lang="ko-KR" altLang="en-US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너희 조상들의 하느님께서 나를 너희에게 보내셨다</a:t>
            </a:r>
            <a:r>
              <a:rPr lang="en-US" altLang="ko-KR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.’ </a:t>
            </a:r>
            <a:r>
              <a:rPr lang="ko-KR" altLang="en-US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하고  말하면</a:t>
            </a:r>
            <a:r>
              <a:rPr lang="en-US" altLang="ko-KR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, </a:t>
            </a:r>
            <a:r>
              <a:rPr lang="ko-KR" altLang="en-US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그들이 저에게 ‘그분 이름이 무엇이오</a:t>
            </a:r>
            <a:r>
              <a:rPr lang="en-US" altLang="ko-KR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?’ </a:t>
            </a:r>
            <a:r>
              <a:rPr lang="ko-KR" altLang="en-US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하고 물을   터인데</a:t>
            </a:r>
            <a:r>
              <a:rPr lang="en-US" altLang="ko-KR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, </a:t>
            </a:r>
            <a:r>
              <a:rPr lang="ko-KR" altLang="en-US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제가 그들에게 무엇이라고 대답해야 하겠습니까</a:t>
            </a:r>
            <a:r>
              <a:rPr lang="en-US" altLang="ko-KR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?”  </a:t>
            </a:r>
            <a:r>
              <a:rPr lang="ko-KR" altLang="en-US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하느님께서 모세에게 “내가 나다</a:t>
            </a:r>
            <a:r>
              <a:rPr lang="en-US" altLang="ko-KR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.</a:t>
            </a:r>
            <a:r>
              <a:rPr lang="en-US" altLang="ko-KR" sz="2800" b="1" kern="0" dirty="0">
                <a:solidFill>
                  <a:srgbClr val="000000"/>
                </a:solidFill>
                <a:latin typeface="바탕" panose="02030600000101010101" pitchFamily="18" charset="-127"/>
                <a:ea typeface="바탕" panose="02030600000101010101" pitchFamily="18" charset="-127"/>
              </a:rPr>
              <a:t>(</a:t>
            </a:r>
            <a:r>
              <a:rPr lang="en-US" altLang="ko-KR" sz="2800" b="1" kern="0" dirty="0" err="1">
                <a:solidFill>
                  <a:srgbClr val="000000"/>
                </a:solidFill>
                <a:latin typeface="Bwgrkn" panose="00000400000000000000" pitchFamily="2" charset="0"/>
                <a:ea typeface="휴먼옛체" panose="02030504000101010101" pitchFamily="18" charset="-127"/>
              </a:rPr>
              <a:t>evgw</a:t>
            </a:r>
            <a:r>
              <a:rPr lang="en-US" altLang="ko-KR" sz="2800" b="1" kern="0" dirty="0">
                <a:solidFill>
                  <a:srgbClr val="000000"/>
                </a:solidFill>
                <a:latin typeface="Bwgrkn" panose="00000400000000000000" pitchFamily="2" charset="0"/>
                <a:ea typeface="휴먼옛체" panose="02030504000101010101" pitchFamily="18" charset="-127"/>
              </a:rPr>
              <a:t> </a:t>
            </a:r>
            <a:r>
              <a:rPr lang="en-US" altLang="ko-KR" sz="2800" b="1" kern="0" dirty="0" err="1">
                <a:solidFill>
                  <a:srgbClr val="000000"/>
                </a:solidFill>
                <a:latin typeface="Bwgrkn" panose="00000400000000000000" pitchFamily="2" charset="0"/>
                <a:ea typeface="휴먼옛체" panose="02030504000101010101" pitchFamily="18" charset="-127"/>
              </a:rPr>
              <a:t>eivm</a:t>
            </a:r>
            <a:r>
              <a:rPr lang="en-US" altLang="ko-KR" sz="2800" b="1" kern="0" dirty="0" err="1">
                <a:solidFill>
                  <a:srgbClr val="000000"/>
                </a:solidFill>
                <a:latin typeface="Bwgrkl" panose="02000400000000000000" pitchFamily="2" charset="0"/>
                <a:ea typeface="바탕" panose="02030600000101010101" pitchFamily="18" charset="-127"/>
              </a:rPr>
              <a:t>i</a:t>
            </a:r>
            <a:r>
              <a:rPr lang="en-US" altLang="ko-KR" sz="2800" b="1" kern="0" dirty="0">
                <a:solidFill>
                  <a:srgbClr val="000000"/>
                </a:solidFill>
                <a:latin typeface="Bwgrkl" panose="02000400000000000000" pitchFamily="2" charset="0"/>
                <a:ea typeface="바탕" panose="02030600000101010101" pitchFamily="18" charset="-127"/>
              </a:rPr>
              <a:t>,</a:t>
            </a:r>
            <a:r>
              <a:rPr lang="en-US" altLang="ko-KR" sz="2800" b="1" kern="0" dirty="0">
                <a:solidFill>
                  <a:srgbClr val="000000"/>
                </a:solidFill>
                <a:latin typeface="바탕" panose="02030600000101010101" pitchFamily="18" charset="-127"/>
                <a:ea typeface="바탕" panose="02030600000101010101" pitchFamily="18" charset="-127"/>
              </a:rPr>
              <a:t>)</a:t>
            </a:r>
            <a:r>
              <a:rPr lang="ko-KR" altLang="en-US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” 하고 대답하시고</a:t>
            </a:r>
            <a:r>
              <a:rPr lang="en-US" altLang="ko-KR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, </a:t>
            </a:r>
            <a:r>
              <a:rPr lang="ko-KR" altLang="en-US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이어서 말씀하셨다</a:t>
            </a:r>
            <a:r>
              <a:rPr lang="en-US" altLang="ko-KR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. “</a:t>
            </a:r>
            <a:r>
              <a:rPr lang="ko-KR" altLang="en-US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너는 이스라엘 자손들에게 </a:t>
            </a:r>
            <a:r>
              <a:rPr lang="en-US" altLang="ko-KR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''</a:t>
            </a:r>
            <a:r>
              <a:rPr lang="ko-KR" altLang="en-US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내가 나다</a:t>
            </a:r>
            <a:r>
              <a:rPr lang="en-US" altLang="ko-KR" sz="2800" b="1" kern="0" dirty="0">
                <a:solidFill>
                  <a:srgbClr val="000000"/>
                </a:solidFill>
                <a:latin typeface="바탕" panose="02030600000101010101" pitchFamily="18" charset="-127"/>
                <a:ea typeface="바탕" panose="02030600000101010101" pitchFamily="18" charset="-127"/>
              </a:rPr>
              <a:t>(</a:t>
            </a:r>
            <a:r>
              <a:rPr lang="en-US" altLang="ko-KR" sz="2800" b="1" kern="0" dirty="0" err="1">
                <a:solidFill>
                  <a:srgbClr val="000000"/>
                </a:solidFill>
                <a:latin typeface="Bwgrkn" panose="00000400000000000000" pitchFamily="2" charset="0"/>
                <a:ea typeface="휴먼옛체" panose="02030504000101010101" pitchFamily="18" charset="-127"/>
              </a:rPr>
              <a:t>evgw</a:t>
            </a:r>
            <a:r>
              <a:rPr lang="en-US" altLang="ko-KR" sz="2800" b="1" kern="0" dirty="0">
                <a:solidFill>
                  <a:srgbClr val="000000"/>
                </a:solidFill>
                <a:latin typeface="Bwgrkn" panose="00000400000000000000" pitchFamily="2" charset="0"/>
                <a:ea typeface="휴먼옛체" panose="02030504000101010101" pitchFamily="18" charset="-127"/>
              </a:rPr>
              <a:t> </a:t>
            </a:r>
            <a:r>
              <a:rPr lang="en-US" altLang="ko-KR" sz="2800" b="1" kern="0" dirty="0" err="1">
                <a:solidFill>
                  <a:srgbClr val="000000"/>
                </a:solidFill>
                <a:latin typeface="Bwgrkn" panose="00000400000000000000" pitchFamily="2" charset="0"/>
                <a:ea typeface="휴먼옛체" panose="02030504000101010101" pitchFamily="18" charset="-127"/>
              </a:rPr>
              <a:t>eivm</a:t>
            </a:r>
            <a:r>
              <a:rPr lang="en-US" altLang="ko-KR" sz="2800" b="1" kern="0" dirty="0" err="1">
                <a:solidFill>
                  <a:srgbClr val="000000"/>
                </a:solidFill>
                <a:latin typeface="Bwgrkl" panose="02000400000000000000" pitchFamily="2" charset="0"/>
                <a:ea typeface="바탕" panose="02030600000101010101" pitchFamily="18" charset="-127"/>
              </a:rPr>
              <a:t>i</a:t>
            </a:r>
            <a:r>
              <a:rPr lang="en-US" altLang="ko-KR" sz="2800" b="1" kern="0" dirty="0">
                <a:solidFill>
                  <a:srgbClr val="000000"/>
                </a:solidFill>
                <a:latin typeface="Bwgrkl" panose="02000400000000000000" pitchFamily="2" charset="0"/>
                <a:ea typeface="바탕" panose="02030600000101010101" pitchFamily="18" charset="-127"/>
              </a:rPr>
              <a:t>,</a:t>
            </a:r>
            <a:r>
              <a:rPr lang="en-US" altLang="ko-KR" sz="2800" b="1" kern="0" dirty="0">
                <a:solidFill>
                  <a:srgbClr val="000000"/>
                </a:solidFill>
                <a:latin typeface="바탕" panose="02030600000101010101" pitchFamily="18" charset="-127"/>
                <a:ea typeface="바탕" panose="02030600000101010101" pitchFamily="18" charset="-127"/>
              </a:rPr>
              <a:t>)</a:t>
            </a:r>
            <a:r>
              <a:rPr lang="en-US" altLang="ko-KR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'</a:t>
            </a:r>
            <a:r>
              <a:rPr lang="ko-KR" altLang="en-US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이신 분께서 나를 너희에게 보내셨다</a:t>
            </a:r>
            <a:r>
              <a:rPr lang="en-US" altLang="ko-KR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.’ </a:t>
            </a:r>
            <a:r>
              <a:rPr lang="ko-KR" altLang="en-US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하여라</a:t>
            </a:r>
            <a:r>
              <a:rPr lang="en-US" altLang="ko-KR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.”</a:t>
            </a:r>
          </a:p>
          <a:p>
            <a:pPr marL="698500" marR="383540" algn="just" fontAlgn="base">
              <a:lnSpc>
                <a:spcPct val="160000"/>
              </a:lnSpc>
            </a:pPr>
            <a:r>
              <a:rPr lang="en-US" altLang="ko-KR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(</a:t>
            </a:r>
            <a:r>
              <a:rPr lang="ko-KR" altLang="en-US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탈출 </a:t>
            </a:r>
            <a:r>
              <a:rPr lang="en-US" altLang="ko-KR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3,13-14) </a:t>
            </a:r>
            <a:endParaRPr lang="ko-KR" altLang="en-US" sz="2800" kern="0" spc="0" dirty="0">
              <a:solidFill>
                <a:srgbClr val="000000"/>
              </a:solidFill>
              <a:effectLst/>
              <a:latin typeface="바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63916708"/>
      </p:ext>
    </p:extLst>
  </p:cSld>
  <p:clrMapOvr>
    <a:masterClrMapping/>
  </p:clrMapOvr>
</p:sld>
</file>

<file path=ppt/slides/slide3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2597" y="-69263"/>
            <a:ext cx="3447111" cy="6858000"/>
          </a:xfrm>
          <a:prstGeom prst="rect">
            <a:avLst/>
          </a:prstGeom>
        </p:spPr>
      </p:pic>
      <p:sp>
        <p:nvSpPr>
          <p:cNvPr id="2" name="직사각형 1"/>
          <p:cNvSpPr/>
          <p:nvPr/>
        </p:nvSpPr>
        <p:spPr>
          <a:xfrm>
            <a:off x="2141193" y="2378170"/>
            <a:ext cx="1208985" cy="13724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fontAlgn="base">
              <a:lnSpc>
                <a:spcPct val="160000"/>
              </a:lnSpc>
            </a:pPr>
            <a:r>
              <a:rPr lang="ko-KR" altLang="en-US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이시스</a:t>
            </a:r>
            <a:endParaRPr lang="en-US" altLang="ko-KR" sz="2800" b="1" kern="0" dirty="0">
              <a:solidFill>
                <a:srgbClr val="000000"/>
              </a:solidFill>
              <a:latin typeface="함초롬바탕" panose="02030604000101010101" pitchFamily="18" charset="-127"/>
              <a:ea typeface="함초롬바탕" panose="02030604000101010101" pitchFamily="18" charset="-127"/>
            </a:endParaRPr>
          </a:p>
          <a:p>
            <a:pPr algn="just" fontAlgn="base">
              <a:lnSpc>
                <a:spcPct val="160000"/>
              </a:lnSpc>
            </a:pP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(Isis) </a:t>
            </a:r>
            <a:endParaRPr lang="ko-KR" altLang="en-US" sz="2800" kern="0" spc="0" dirty="0">
              <a:solidFill>
                <a:srgbClr val="000000"/>
              </a:solidFill>
              <a:effectLst/>
              <a:latin typeface="바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54700628"/>
      </p:ext>
    </p:extLst>
  </p:cSld>
  <p:clrMapOvr>
    <a:masterClrMapping/>
  </p:clrMapOvr>
</p:sld>
</file>

<file path=ppt/slides/slide3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43B60366-EFA1-462E-902F-F37D93045AF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6276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236454"/>
      </p:ext>
    </p:extLst>
  </p:cSld>
  <p:clrMapOvr>
    <a:masterClrMapping/>
  </p:clrMapOvr>
</p:sld>
</file>

<file path=ppt/slides/slide3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1114425"/>
            <a:ext cx="6096000" cy="462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088645"/>
      </p:ext>
    </p:extLst>
  </p:cSld>
  <p:clrMapOvr>
    <a:masterClrMapping/>
  </p:clrMapOvr>
</p:sld>
</file>

<file path=ppt/slides/slide3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1119996" y="2928832"/>
            <a:ext cx="9952008" cy="781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62000" algn="just" fontAlgn="base">
              <a:lnSpc>
                <a:spcPct val="160000"/>
              </a:lnSpc>
            </a:pP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“너희가 나를 찾는다면 이 </a:t>
            </a:r>
            <a:r>
              <a:rPr lang="ko-KR" altLang="en-US" sz="2800" b="1" u="sng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사람들은</a:t>
            </a: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 가게 내버려 두어라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.”</a:t>
            </a:r>
            <a:r>
              <a:rPr lang="ko-KR" altLang="en-US" sz="28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 </a:t>
            </a:r>
            <a:endParaRPr lang="ko-KR" altLang="en-US" sz="2800" kern="0" spc="0" dirty="0">
              <a:solidFill>
                <a:srgbClr val="000000"/>
              </a:solidFill>
              <a:effectLst/>
              <a:latin typeface="궁서" panose="02030600000101010101" pitchFamily="18" charset="-127"/>
              <a:ea typeface="궁서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95248817"/>
      </p:ext>
    </p:extLst>
  </p:cSld>
  <p:clrMapOvr>
    <a:masterClrMapping/>
  </p:clrMapOvr>
</p:sld>
</file>

<file path=ppt/slides/slide3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1233772" y="2475735"/>
            <a:ext cx="10322943" cy="20492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98500" marR="383540" fontAlgn="base">
              <a:lnSpc>
                <a:spcPct val="160000"/>
              </a:lnSpc>
            </a:pPr>
            <a:r>
              <a:rPr lang="ko-KR" altLang="en-US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저는 그들과 함께 있는 동안</a:t>
            </a:r>
            <a:r>
              <a:rPr lang="en-US" altLang="ko-KR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, </a:t>
            </a:r>
            <a:r>
              <a:rPr lang="ko-KR" altLang="en-US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제게 주신 아버지의 이름으로 그들을 지키고 보호했습니다</a:t>
            </a:r>
            <a:r>
              <a:rPr lang="en-US" altLang="ko-KR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.(17,12)</a:t>
            </a:r>
            <a:endParaRPr lang="ko-KR" altLang="en-US" sz="2800" kern="0" dirty="0">
              <a:solidFill>
                <a:srgbClr val="000000"/>
              </a:solidFill>
              <a:latin typeface="바탕" panose="02030600000101010101" pitchFamily="18" charset="-127"/>
            </a:endParaRPr>
          </a:p>
          <a:p>
            <a:pPr marL="698500" marR="383540" algn="just" fontAlgn="base">
              <a:lnSpc>
                <a:spcPct val="160000"/>
              </a:lnSpc>
            </a:pPr>
            <a:endParaRPr lang="en-US" altLang="ko-KR" sz="2800" b="1" kern="0" dirty="0">
              <a:solidFill>
                <a:srgbClr val="000000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3739342"/>
      </p:ext>
    </p:extLst>
  </p:cSld>
  <p:clrMapOvr>
    <a:masterClrMapping/>
  </p:clrMapOvr>
</p:sld>
</file>

<file path=ppt/slides/slide3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A2413503-36F2-45F0-AD9C-85A255327739}"/>
              </a:ext>
            </a:extLst>
          </p:cNvPr>
          <p:cNvSpPr/>
          <p:nvPr/>
        </p:nvSpPr>
        <p:spPr>
          <a:xfrm>
            <a:off x="455720" y="584147"/>
            <a:ext cx="10765654" cy="55461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98500" marR="320040" algn="just" fontAlgn="base">
              <a:lnSpc>
                <a:spcPct val="150000"/>
              </a:lnSpc>
            </a:pPr>
            <a:r>
              <a:rPr lang="ko-KR" altLang="en-US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이는 예수님께서 당신이 어떻게 죽임을 당할 것인지 가리키며 하신 </a:t>
            </a:r>
            <a:r>
              <a:rPr lang="ko-KR" altLang="en-US" sz="2400" b="1" u="sng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말씀이 이루어지려고</a:t>
            </a:r>
            <a:r>
              <a:rPr lang="ko-KR" altLang="en-US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 </a:t>
            </a:r>
            <a:r>
              <a:rPr lang="ko-KR" altLang="en-US" sz="2400" b="1" kern="0" dirty="0" err="1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그리된</a:t>
            </a:r>
            <a:r>
              <a:rPr lang="ko-KR" altLang="en-US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 것이다</a:t>
            </a:r>
            <a:r>
              <a:rPr lang="en-US" altLang="ko-KR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.(18,32)</a:t>
            </a:r>
            <a:endParaRPr lang="ko-KR" altLang="en-US" sz="2400" b="1" kern="0" dirty="0">
              <a:solidFill>
                <a:srgbClr val="000000"/>
              </a:solidFill>
              <a:latin typeface="바탕" panose="02030600000101010101" pitchFamily="18" charset="-127"/>
            </a:endParaRPr>
          </a:p>
          <a:p>
            <a:pPr marL="698500" marR="320040" algn="just" fontAlgn="base">
              <a:lnSpc>
                <a:spcPct val="150000"/>
              </a:lnSpc>
            </a:pPr>
            <a:r>
              <a:rPr lang="ko-KR" altLang="en-US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그들은 서로</a:t>
            </a:r>
            <a:r>
              <a:rPr lang="en-US" altLang="ko-KR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, “</a:t>
            </a:r>
            <a:r>
              <a:rPr lang="ko-KR" altLang="en-US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이것은 찢지 말고 누구 차지가 될지 제비를 뽑자</a:t>
            </a:r>
            <a:r>
              <a:rPr lang="en-US" altLang="ko-KR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.” </a:t>
            </a:r>
            <a:r>
              <a:rPr lang="ko-KR" altLang="en-US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하고 말하였다</a:t>
            </a:r>
            <a:r>
              <a:rPr lang="en-US" altLang="ko-KR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. “</a:t>
            </a:r>
            <a:r>
              <a:rPr lang="ko-KR" altLang="en-US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그들이 제 옷을 </a:t>
            </a:r>
            <a:r>
              <a:rPr lang="ko-KR" altLang="en-US" sz="2400" b="1" kern="0" dirty="0" err="1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저희끼리</a:t>
            </a:r>
            <a:r>
              <a:rPr lang="ko-KR" altLang="en-US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 나누어 가지고 제 속옷을 </a:t>
            </a:r>
            <a:r>
              <a:rPr lang="ko-KR" altLang="en-US" sz="2400" b="1" kern="0" dirty="0" err="1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놓고서는</a:t>
            </a:r>
            <a:r>
              <a:rPr lang="ko-KR" altLang="en-US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 제비를 뽑았습니다</a:t>
            </a:r>
            <a:r>
              <a:rPr lang="en-US" altLang="ko-KR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.” </a:t>
            </a:r>
            <a:r>
              <a:rPr lang="ko-KR" altLang="en-US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하신 </a:t>
            </a:r>
            <a:r>
              <a:rPr lang="ko-KR" altLang="en-US" sz="2400" b="1" u="sng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성경 말씀이 이루어지려고 </a:t>
            </a:r>
            <a:r>
              <a:rPr lang="ko-KR" altLang="en-US" sz="2400" b="1" kern="0" dirty="0" err="1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그리된</a:t>
            </a:r>
            <a:r>
              <a:rPr lang="ko-KR" altLang="en-US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 것이다</a:t>
            </a:r>
            <a:r>
              <a:rPr lang="en-US" altLang="ko-KR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.(19,24)</a:t>
            </a:r>
            <a:endParaRPr lang="ko-KR" altLang="en-US" sz="2400" b="1" kern="0" dirty="0">
              <a:solidFill>
                <a:srgbClr val="000000"/>
              </a:solidFill>
              <a:latin typeface="바탕" panose="02030600000101010101" pitchFamily="18" charset="-127"/>
            </a:endParaRPr>
          </a:p>
          <a:p>
            <a:pPr marL="698500" marR="320040" algn="just" fontAlgn="base">
              <a:lnSpc>
                <a:spcPct val="150000"/>
              </a:lnSpc>
            </a:pPr>
            <a:r>
              <a:rPr lang="ko-KR" altLang="en-US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예수님께서는 </a:t>
            </a:r>
            <a:r>
              <a:rPr lang="ko-KR" altLang="en-US" sz="2400" b="1" u="sng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성경 말씀이 이루어지게 하시려고 </a:t>
            </a:r>
            <a:r>
              <a:rPr lang="ko-KR" altLang="en-US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“목마르다</a:t>
            </a:r>
            <a:r>
              <a:rPr lang="en-US" altLang="ko-KR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.” </a:t>
            </a:r>
            <a:r>
              <a:rPr lang="ko-KR" altLang="en-US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하고 말씀하셨다</a:t>
            </a:r>
            <a:r>
              <a:rPr lang="en-US" altLang="ko-KR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.(19,28)</a:t>
            </a:r>
            <a:endParaRPr lang="ko-KR" altLang="en-US" sz="2400" b="1" kern="0" dirty="0">
              <a:solidFill>
                <a:srgbClr val="000000"/>
              </a:solidFill>
              <a:latin typeface="바탕" panose="02030600000101010101" pitchFamily="18" charset="-127"/>
            </a:endParaRPr>
          </a:p>
          <a:p>
            <a:pPr marL="698500" marR="320040" algn="just" fontAlgn="base">
              <a:lnSpc>
                <a:spcPct val="150000"/>
              </a:lnSpc>
            </a:pPr>
            <a:r>
              <a:rPr lang="ko-KR" altLang="en-US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“그의 뼈가 하나도 부러지지 않을 것이다</a:t>
            </a:r>
            <a:r>
              <a:rPr lang="en-US" altLang="ko-KR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.” </a:t>
            </a:r>
            <a:r>
              <a:rPr lang="ko-KR" altLang="en-US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하신 </a:t>
            </a:r>
            <a:r>
              <a:rPr lang="ko-KR" altLang="en-US" sz="2400" b="1" u="sng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성경 말씀이 이루어지려고</a:t>
            </a:r>
            <a:r>
              <a:rPr lang="ko-KR" altLang="en-US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 이런 일들이 일어난 것이다</a:t>
            </a:r>
            <a:r>
              <a:rPr lang="en-US" altLang="ko-KR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.(19,36)</a:t>
            </a:r>
            <a:endParaRPr lang="ko-KR" altLang="en-US" sz="2400" b="1" kern="0" spc="0" dirty="0">
              <a:solidFill>
                <a:srgbClr val="000000"/>
              </a:solidFill>
              <a:effectLst/>
              <a:latin typeface="바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7874519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2748273" y="3429000"/>
            <a:ext cx="8091362" cy="6830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31520" marR="383540" algn="just" fontAlgn="base">
              <a:lnSpc>
                <a:spcPct val="160000"/>
              </a:lnSpc>
            </a:pP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“나는 길이요 진리요 생명이다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.”</a:t>
            </a:r>
            <a:endParaRPr lang="ko-KR" altLang="en-US" sz="2800" b="1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E08F6003-2527-43CC-B4D1-D7F6A44B21F3}"/>
              </a:ext>
            </a:extLst>
          </p:cNvPr>
          <p:cNvSpPr/>
          <p:nvPr/>
        </p:nvSpPr>
        <p:spPr>
          <a:xfrm>
            <a:off x="4887175" y="2100188"/>
            <a:ext cx="2417650" cy="942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fontAlgn="base">
              <a:lnSpc>
                <a:spcPct val="160000"/>
              </a:lnSpc>
            </a:pPr>
            <a:r>
              <a:rPr lang="ko-KR" altLang="en-US" sz="4000" b="1" kern="0" dirty="0">
                <a:solidFill>
                  <a:srgbClr val="000000"/>
                </a:solidFill>
                <a:latin typeface="+mj-ea"/>
                <a:ea typeface="+mj-ea"/>
              </a:rPr>
              <a:t>삼중 구조</a:t>
            </a:r>
            <a:endParaRPr lang="ko-KR" altLang="en-US" sz="4000" b="1" kern="0" spc="0" dirty="0">
              <a:solidFill>
                <a:srgbClr val="000000"/>
              </a:solidFill>
              <a:effectLst/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25515511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766354" y="1004325"/>
            <a:ext cx="10380617" cy="49182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79500" marR="2540" algn="just" fontAlgn="base">
              <a:lnSpc>
                <a:spcPct val="160000"/>
              </a:lnSpc>
            </a:pPr>
            <a:r>
              <a:rPr lang="ko-KR" altLang="en-US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언젠가 우리 모두는 천국에 갈 터인데 </a:t>
            </a:r>
            <a:endParaRPr lang="ko-KR" altLang="en-US" sz="2800" b="1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marL="1079500" marR="2540" algn="just" fontAlgn="base">
              <a:lnSpc>
                <a:spcPct val="160000"/>
              </a:lnSpc>
            </a:pPr>
            <a:r>
              <a:rPr lang="ko-KR" altLang="en-US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거기에서 우리는 </a:t>
            </a:r>
            <a:endParaRPr lang="en-US" altLang="ko-KR" sz="2800" b="1" kern="0" dirty="0">
              <a:solidFill>
                <a:srgbClr val="000000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  <a:p>
            <a:pPr marL="1079500" marR="2540" algn="just" fontAlgn="base">
              <a:lnSpc>
                <a:spcPct val="160000"/>
              </a:lnSpc>
            </a:pPr>
            <a:r>
              <a:rPr lang="ko-KR" altLang="en-US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하느님이 우리의 기도를 거절하셨던 것이 </a:t>
            </a:r>
            <a:endParaRPr lang="ko-KR" altLang="en-US" sz="2800" b="1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marL="1079500" marR="2540" algn="just" fontAlgn="base">
              <a:lnSpc>
                <a:spcPct val="160000"/>
              </a:lnSpc>
            </a:pPr>
            <a:r>
              <a:rPr lang="ko-KR" altLang="en-US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때로 </a:t>
            </a:r>
            <a:endParaRPr lang="en-US" altLang="ko-KR" sz="2800" b="1" kern="0" dirty="0">
              <a:solidFill>
                <a:srgbClr val="000000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  <a:p>
            <a:pPr marL="1079500" marR="2540" algn="just" fontAlgn="base">
              <a:lnSpc>
                <a:spcPct val="160000"/>
              </a:lnSpc>
            </a:pPr>
            <a:r>
              <a:rPr lang="ko-KR" altLang="en-US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우리의 가장 진실한 기도에 대한 </a:t>
            </a:r>
            <a:endParaRPr lang="ko-KR" altLang="en-US" sz="2800" b="1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marL="1079500" marR="2540" algn="just" fontAlgn="base">
              <a:lnSpc>
                <a:spcPct val="160000"/>
              </a:lnSpc>
            </a:pPr>
            <a:r>
              <a:rPr lang="ko-KR" altLang="en-US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가장 진실한 응답이라는 사실을 </a:t>
            </a:r>
            <a:endParaRPr lang="ko-KR" altLang="en-US" sz="2800" b="1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marL="1079500" marR="2540" algn="just" fontAlgn="base">
              <a:lnSpc>
                <a:spcPct val="160000"/>
              </a:lnSpc>
            </a:pPr>
            <a:r>
              <a:rPr lang="ko-KR" altLang="en-US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감사함으로 이해하게 될 것이다</a:t>
            </a:r>
            <a:r>
              <a:rPr lang="en-US" altLang="ko-KR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(P. T. </a:t>
            </a:r>
            <a:r>
              <a:rPr lang="ko-KR" altLang="en-US" sz="2800" b="1" kern="0" dirty="0" err="1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포사이스</a:t>
            </a:r>
            <a:r>
              <a:rPr lang="en-US" altLang="ko-KR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)</a:t>
            </a:r>
            <a:endParaRPr lang="ko-KR" altLang="en-US" sz="2800" b="1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125331360"/>
      </p:ext>
    </p:extLst>
  </p:cSld>
  <p:clrMapOvr>
    <a:masterClrMapping/>
  </p:clrMapOvr>
</p:sld>
</file>

<file path=ppt/slides/slide4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319DEA23-DC0D-4A81-B5E6-501F3B1775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4520" y="426128"/>
            <a:ext cx="16353702" cy="652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4097" name="_x429779816" descr="EMB00002858599d">
            <a:extLst>
              <a:ext uri="{FF2B5EF4-FFF2-40B4-BE49-F238E27FC236}">
                <a16:creationId xmlns:a16="http://schemas.microsoft.com/office/drawing/2014/main" id="{8BCFCD72-313F-43B9-9C99-61682E805C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4520" y="883328"/>
            <a:ext cx="7708389" cy="5091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4538291"/>
      </p:ext>
    </p:extLst>
  </p:cSld>
  <p:clrMapOvr>
    <a:masterClrMapping/>
  </p:clrMapOvr>
</p:sld>
</file>

<file path=ppt/slides/slide4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DD5A2376-0D33-43FC-A84C-BC2E26611B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240" y="353242"/>
            <a:ext cx="20343990" cy="899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5121" name="_x429776360" descr="EMB00002858599f">
            <a:extLst>
              <a:ext uri="{FF2B5EF4-FFF2-40B4-BE49-F238E27FC236}">
                <a16:creationId xmlns:a16="http://schemas.microsoft.com/office/drawing/2014/main" id="{D1FA84E5-02B2-4A28-9C08-F569A0DB40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39" y="810442"/>
            <a:ext cx="9084579" cy="5109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1374277"/>
      </p:ext>
    </p:extLst>
  </p:cSld>
  <p:clrMapOvr>
    <a:masterClrMapping/>
  </p:clrMapOvr>
</p:sld>
</file>

<file path=ppt/slides/slide4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67C0FB07-8822-4697-9CB2-88975880FB52}"/>
              </a:ext>
            </a:extLst>
          </p:cNvPr>
          <p:cNvSpPr/>
          <p:nvPr/>
        </p:nvSpPr>
        <p:spPr>
          <a:xfrm>
            <a:off x="3048000" y="2922900"/>
            <a:ext cx="6957134" cy="15495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lnSpc>
                <a:spcPct val="180000"/>
              </a:lnSpc>
              <a:tabLst>
                <a:tab pos="365760" algn="l"/>
                <a:tab pos="1016000" algn="l"/>
                <a:tab pos="1524000" algn="l"/>
                <a:tab pos="2032000" algn="l"/>
                <a:tab pos="2540000" algn="l"/>
                <a:tab pos="3048000" algn="l"/>
                <a:tab pos="3556000" algn="l"/>
                <a:tab pos="4064000" algn="l"/>
                <a:tab pos="4572000" algn="l"/>
                <a:tab pos="5080000" algn="l"/>
                <a:tab pos="5588000" algn="l"/>
                <a:tab pos="6096000" algn="l"/>
                <a:tab pos="6604000" algn="l"/>
                <a:tab pos="7112000" algn="l"/>
                <a:tab pos="7620000" algn="l"/>
                <a:tab pos="8128000" algn="l"/>
                <a:tab pos="8636000" algn="l"/>
                <a:tab pos="9144000" algn="l"/>
                <a:tab pos="9652000" algn="l"/>
                <a:tab pos="10160000" algn="l"/>
                <a:tab pos="10668000" algn="l"/>
                <a:tab pos="11176000" algn="l"/>
                <a:tab pos="11684000" algn="l"/>
                <a:tab pos="12192000" algn="l"/>
                <a:tab pos="12700000" algn="l"/>
                <a:tab pos="13208000" algn="l"/>
                <a:tab pos="13716000" algn="l"/>
                <a:tab pos="14224000" algn="l"/>
                <a:tab pos="14732000" algn="l"/>
                <a:tab pos="15240000" algn="l"/>
                <a:tab pos="15748000" algn="l"/>
              </a:tabLst>
            </a:pP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“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귀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”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를 가리키는 </a:t>
            </a:r>
            <a:r>
              <a:rPr lang="ko-KR" altLang="en-US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오우스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(</a:t>
            </a:r>
            <a:r>
              <a:rPr lang="en-US" altLang="ko-KR" sz="2800" b="1" kern="0" dirty="0" err="1">
                <a:solidFill>
                  <a:srgbClr val="000000"/>
                </a:solidFill>
                <a:latin typeface="Bwgrkl" panose="02000400000000000000" pitchFamily="2" charset="0"/>
                <a:ea typeface="Bwgrkl" panose="02000400000000000000" pitchFamily="2" charset="0"/>
              </a:rPr>
              <a:t>ou</a:t>
            </a:r>
            <a:r>
              <a:rPr lang="en-US" altLang="ko-KR" sz="2800" b="1" kern="0" dirty="0">
                <a:solidFill>
                  <a:srgbClr val="000000"/>
                </a:solidFill>
                <a:latin typeface="Bwgrkl" panose="02000400000000000000" pitchFamily="2" charset="0"/>
                <a:ea typeface="Bwgrkl" panose="02000400000000000000" pitchFamily="2" charset="0"/>
              </a:rPr>
              <a:t>=j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)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가 아니라 </a:t>
            </a:r>
            <a:endParaRPr lang="en-US" altLang="ko-KR" sz="2800" b="1" kern="0" dirty="0">
              <a:solidFill>
                <a:srgbClr val="000000"/>
              </a:solidFill>
              <a:latin typeface="함초롬바탕" panose="02030604000101010101" pitchFamily="18" charset="-127"/>
              <a:ea typeface="함초롬바탕" panose="02030604000101010101" pitchFamily="18" charset="-127"/>
            </a:endParaRPr>
          </a:p>
          <a:p>
            <a:pPr algn="ctr" fontAlgn="base">
              <a:lnSpc>
                <a:spcPct val="180000"/>
              </a:lnSpc>
              <a:tabLst>
                <a:tab pos="365760" algn="l"/>
                <a:tab pos="1016000" algn="l"/>
                <a:tab pos="1524000" algn="l"/>
                <a:tab pos="2032000" algn="l"/>
                <a:tab pos="2540000" algn="l"/>
                <a:tab pos="3048000" algn="l"/>
                <a:tab pos="3556000" algn="l"/>
                <a:tab pos="4064000" algn="l"/>
                <a:tab pos="4572000" algn="l"/>
                <a:tab pos="5080000" algn="l"/>
                <a:tab pos="5588000" algn="l"/>
                <a:tab pos="6096000" algn="l"/>
                <a:tab pos="6604000" algn="l"/>
                <a:tab pos="7112000" algn="l"/>
                <a:tab pos="7620000" algn="l"/>
                <a:tab pos="8128000" algn="l"/>
                <a:tab pos="8636000" algn="l"/>
                <a:tab pos="9144000" algn="l"/>
                <a:tab pos="9652000" algn="l"/>
                <a:tab pos="10160000" algn="l"/>
                <a:tab pos="10668000" algn="l"/>
                <a:tab pos="11176000" algn="l"/>
                <a:tab pos="11684000" algn="l"/>
                <a:tab pos="12192000" algn="l"/>
                <a:tab pos="12700000" algn="l"/>
                <a:tab pos="13208000" algn="l"/>
                <a:tab pos="13716000" algn="l"/>
                <a:tab pos="14224000" algn="l"/>
                <a:tab pos="14732000" algn="l"/>
                <a:tab pos="15240000" algn="l"/>
                <a:tab pos="15748000" algn="l"/>
              </a:tabLst>
            </a:pP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그 축소어인 </a:t>
            </a:r>
            <a:r>
              <a:rPr lang="ko-KR" altLang="en-US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오타리온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(</a:t>
            </a:r>
            <a:r>
              <a:rPr lang="en-US" altLang="ko-KR" sz="2800" b="1" kern="0" dirty="0" err="1">
                <a:solidFill>
                  <a:srgbClr val="000000"/>
                </a:solidFill>
                <a:latin typeface="Bwgrkl" panose="02000400000000000000" pitchFamily="2" charset="0"/>
                <a:ea typeface="Bwgrkl" panose="02000400000000000000" pitchFamily="2" charset="0"/>
              </a:rPr>
              <a:t>wvta,rion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)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이 쓰였다</a:t>
            </a:r>
            <a:endParaRPr lang="ko-KR" altLang="en-US" sz="2800" b="1" kern="0" spc="0" dirty="0">
              <a:solidFill>
                <a:srgbClr val="000000"/>
              </a:solidFill>
              <a:effectLst/>
              <a:latin typeface="바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23737155"/>
      </p:ext>
    </p:extLst>
  </p:cSld>
  <p:clrMapOvr>
    <a:masterClrMapping/>
  </p:clrMapOvr>
</p:sld>
</file>

<file path=ppt/slides/slide4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BFB13B0C-EE31-4053-A375-92874D211A00}"/>
              </a:ext>
            </a:extLst>
          </p:cNvPr>
          <p:cNvSpPr/>
          <p:nvPr/>
        </p:nvSpPr>
        <p:spPr>
          <a:xfrm>
            <a:off x="881849" y="308938"/>
            <a:ext cx="11635666" cy="610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79500" algn="just" fontAlgn="base">
              <a:lnSpc>
                <a:spcPct val="150000"/>
              </a:lnSpc>
            </a:pPr>
            <a:r>
              <a:rPr lang="ko-KR" altLang="en-US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나뭇가지가 바람에 뚝뚝 부러지는 것은</a:t>
            </a:r>
            <a:endParaRPr lang="ko-KR" altLang="en-US" sz="2400" b="1" kern="0" dirty="0">
              <a:solidFill>
                <a:srgbClr val="000000"/>
              </a:solidFill>
              <a:latin typeface="바탕" panose="02030600000101010101" pitchFamily="18" charset="-127"/>
            </a:endParaRPr>
          </a:p>
          <a:p>
            <a:pPr marL="1079500" algn="just" fontAlgn="base">
              <a:lnSpc>
                <a:spcPct val="150000"/>
              </a:lnSpc>
            </a:pPr>
            <a:r>
              <a:rPr lang="ko-KR" altLang="en-US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나뭇가지를 물고 가 집을 짓는 새들을 위해서다 </a:t>
            </a:r>
            <a:endParaRPr lang="ko-KR" altLang="en-US" sz="2400" b="1" kern="0" dirty="0">
              <a:solidFill>
                <a:srgbClr val="000000"/>
              </a:solidFill>
              <a:latin typeface="바탕" panose="02030600000101010101" pitchFamily="18" charset="-127"/>
            </a:endParaRPr>
          </a:p>
          <a:p>
            <a:pPr marL="1079500" algn="just" fontAlgn="base">
              <a:lnSpc>
                <a:spcPct val="150000"/>
              </a:lnSpc>
            </a:pPr>
            <a:r>
              <a:rPr lang="ko-KR" altLang="en-US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만일 나뭇가지가 부러지지 않고 </a:t>
            </a:r>
            <a:endParaRPr lang="ko-KR" altLang="en-US" sz="2400" b="1" kern="0" dirty="0">
              <a:solidFill>
                <a:srgbClr val="000000"/>
              </a:solidFill>
              <a:latin typeface="바탕" panose="02030600000101010101" pitchFamily="18" charset="-127"/>
            </a:endParaRPr>
          </a:p>
          <a:p>
            <a:pPr marL="1079500" algn="just" fontAlgn="base">
              <a:lnSpc>
                <a:spcPct val="150000"/>
              </a:lnSpc>
            </a:pPr>
            <a:r>
              <a:rPr lang="ko-KR" altLang="en-US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그대로 나뭇가지로 살아남는다면</a:t>
            </a:r>
            <a:endParaRPr lang="ko-KR" altLang="en-US" sz="2400" b="1" kern="0" dirty="0">
              <a:solidFill>
                <a:srgbClr val="000000"/>
              </a:solidFill>
              <a:latin typeface="바탕" panose="02030600000101010101" pitchFamily="18" charset="-127"/>
            </a:endParaRPr>
          </a:p>
          <a:p>
            <a:pPr marL="1079500" algn="just" fontAlgn="base">
              <a:lnSpc>
                <a:spcPct val="150000"/>
              </a:lnSpc>
            </a:pPr>
            <a:r>
              <a:rPr lang="ko-KR" altLang="en-US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새들이 무엇으로 집을 지을 수 있겠는가 </a:t>
            </a:r>
            <a:endParaRPr lang="ko-KR" altLang="en-US" sz="2400" b="1" kern="0" dirty="0">
              <a:solidFill>
                <a:srgbClr val="000000"/>
              </a:solidFill>
              <a:latin typeface="바탕" panose="02030600000101010101" pitchFamily="18" charset="-127"/>
            </a:endParaRPr>
          </a:p>
          <a:p>
            <a:pPr marL="1079500" algn="just" fontAlgn="base">
              <a:lnSpc>
                <a:spcPct val="150000"/>
              </a:lnSpc>
            </a:pPr>
            <a:r>
              <a:rPr lang="ko-KR" altLang="en-US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만일 내가 부러지지 않고 계속 살아 남기만을 원한다면</a:t>
            </a:r>
            <a:endParaRPr lang="ko-KR" altLang="en-US" sz="2400" b="1" kern="0" dirty="0">
              <a:solidFill>
                <a:srgbClr val="000000"/>
              </a:solidFill>
              <a:latin typeface="바탕" panose="02030600000101010101" pitchFamily="18" charset="-127"/>
            </a:endParaRPr>
          </a:p>
          <a:p>
            <a:pPr marL="1079500" algn="just" fontAlgn="base">
              <a:lnSpc>
                <a:spcPct val="150000"/>
              </a:lnSpc>
            </a:pPr>
            <a:r>
              <a:rPr lang="ko-KR" altLang="en-US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누가 나를 사랑할 수 있겠는가 </a:t>
            </a:r>
            <a:endParaRPr lang="ko-KR" altLang="en-US" sz="2400" b="1" kern="0" dirty="0">
              <a:solidFill>
                <a:srgbClr val="000000"/>
              </a:solidFill>
              <a:latin typeface="바탕" panose="02030600000101010101" pitchFamily="18" charset="-127"/>
            </a:endParaRPr>
          </a:p>
          <a:p>
            <a:pPr marL="1079500" algn="just" fontAlgn="base">
              <a:lnSpc>
                <a:spcPct val="150000"/>
              </a:lnSpc>
            </a:pPr>
            <a:r>
              <a:rPr lang="ko-KR" altLang="en-US" sz="2400" b="1" kern="0" dirty="0">
                <a:solidFill>
                  <a:srgbClr val="000000"/>
                </a:solidFill>
                <a:latin typeface="바탕" panose="02030600000101010101" pitchFamily="18" charset="-127"/>
              </a:rPr>
              <a:t>		</a:t>
            </a:r>
            <a:r>
              <a:rPr lang="en-US" altLang="ko-KR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(</a:t>
            </a:r>
            <a:r>
              <a:rPr lang="ko-KR" altLang="en-US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중략</a:t>
            </a:r>
            <a:r>
              <a:rPr lang="en-US" altLang="ko-KR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)</a:t>
            </a:r>
            <a:endParaRPr lang="ko-KR" altLang="en-US" sz="2400" b="1" kern="0" dirty="0">
              <a:solidFill>
                <a:srgbClr val="000000"/>
              </a:solidFill>
              <a:latin typeface="바탕" panose="02030600000101010101" pitchFamily="18" charset="-127"/>
            </a:endParaRPr>
          </a:p>
          <a:p>
            <a:pPr marL="1079500" algn="just" fontAlgn="base">
              <a:lnSpc>
                <a:spcPct val="150000"/>
              </a:lnSpc>
            </a:pPr>
            <a:r>
              <a:rPr lang="ko-KR" altLang="en-US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만일 내가 부러지지 않고 계속 살아 남기만을 원한다면</a:t>
            </a:r>
            <a:endParaRPr lang="ko-KR" altLang="en-US" sz="2400" b="1" kern="0" dirty="0">
              <a:solidFill>
                <a:srgbClr val="000000"/>
              </a:solidFill>
              <a:latin typeface="바탕" panose="02030600000101010101" pitchFamily="18" charset="-127"/>
            </a:endParaRPr>
          </a:p>
          <a:p>
            <a:pPr marL="1079500" algn="just" fontAlgn="base">
              <a:lnSpc>
                <a:spcPct val="150000"/>
              </a:lnSpc>
            </a:pPr>
            <a:r>
              <a:rPr lang="ko-KR" altLang="en-US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누가 나를 인간의 집을 짓는 데 쓸 수 있겠는가 </a:t>
            </a:r>
            <a:endParaRPr lang="ko-KR" altLang="en-US" sz="2400" b="1" kern="0" dirty="0">
              <a:solidFill>
                <a:srgbClr val="000000"/>
              </a:solidFill>
              <a:latin typeface="바탕" panose="02030600000101010101" pitchFamily="18" charset="-127"/>
            </a:endParaRPr>
          </a:p>
          <a:p>
            <a:pPr marL="1079500" algn="just" fontAlgn="base">
              <a:lnSpc>
                <a:spcPct val="150000"/>
              </a:lnSpc>
            </a:pPr>
            <a:r>
              <a:rPr lang="en-US" altLang="ko-KR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- </a:t>
            </a:r>
            <a:r>
              <a:rPr lang="ko-KR" altLang="en-US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정호승 </a:t>
            </a:r>
            <a:r>
              <a:rPr lang="en-US" altLang="ko-KR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'</a:t>
            </a:r>
            <a:r>
              <a:rPr lang="ko-KR" altLang="en-US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포옹</a:t>
            </a:r>
            <a:r>
              <a:rPr lang="en-US" altLang="ko-KR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' </a:t>
            </a:r>
            <a:r>
              <a:rPr lang="ko-KR" altLang="en-US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중</a:t>
            </a:r>
            <a:r>
              <a:rPr lang="en-US" altLang="ko-KR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-</a:t>
            </a:r>
            <a:endParaRPr lang="ko-KR" altLang="en-US" sz="2400" b="1" kern="0" spc="0" dirty="0">
              <a:solidFill>
                <a:srgbClr val="000000"/>
              </a:solidFill>
              <a:effectLst/>
              <a:latin typeface="바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20740928"/>
      </p:ext>
    </p:extLst>
  </p:cSld>
  <p:clrMapOvr>
    <a:masterClrMapping/>
  </p:clrMapOvr>
</p:sld>
</file>

<file path=ppt/slides/slide4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2909712" y="380011"/>
            <a:ext cx="6096000" cy="5404556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fontAlgn="base">
              <a:lnSpc>
                <a:spcPct val="160000"/>
              </a:lnSpc>
            </a:pPr>
            <a:r>
              <a:rPr lang="ko-KR" altLang="en-US" sz="3200" b="1" kern="0" dirty="0">
                <a:solidFill>
                  <a:srgbClr val="000000"/>
                </a:solidFill>
                <a:latin typeface="+mj-ea"/>
                <a:ea typeface="+mj-ea"/>
              </a:rPr>
              <a:t>대사제들의 대부인 </a:t>
            </a:r>
            <a:r>
              <a:rPr lang="ko-KR" altLang="en-US" sz="3200" b="1" kern="0" dirty="0" err="1">
                <a:solidFill>
                  <a:srgbClr val="000000"/>
                </a:solidFill>
                <a:latin typeface="+mj-ea"/>
                <a:ea typeface="+mj-ea"/>
              </a:rPr>
              <a:t>한나스</a:t>
            </a:r>
            <a:endParaRPr lang="en-US" altLang="ko-KR" sz="2800" b="1" kern="0" dirty="0">
              <a:solidFill>
                <a:srgbClr val="000000"/>
              </a:solidFill>
              <a:latin typeface="한양신명조"/>
              <a:ea typeface="한양신명조"/>
            </a:endParaRPr>
          </a:p>
          <a:p>
            <a:pPr algn="just" fontAlgn="base">
              <a:lnSpc>
                <a:spcPct val="150000"/>
              </a:lnSpc>
            </a:pPr>
            <a:r>
              <a:rPr lang="en-US" altLang="ko-KR" sz="2800" b="1" kern="0" dirty="0">
                <a:solidFill>
                  <a:srgbClr val="000000"/>
                </a:solidFill>
                <a:latin typeface="한양신명조"/>
                <a:ea typeface="한양신명조"/>
              </a:rPr>
              <a:t>	</a:t>
            </a:r>
            <a:r>
              <a:rPr lang="ko-KR" altLang="en-US" sz="2800" b="1" kern="0" dirty="0" err="1">
                <a:solidFill>
                  <a:srgbClr val="000000"/>
                </a:solidFill>
                <a:latin typeface="한양신명조"/>
                <a:ea typeface="한양신명조"/>
              </a:rPr>
              <a:t>한나스</a:t>
            </a:r>
            <a:r>
              <a:rPr lang="en-US" altLang="ko-KR" sz="2800" b="1" kern="0" dirty="0">
                <a:solidFill>
                  <a:srgbClr val="000000"/>
                </a:solidFill>
                <a:latin typeface="한양신명조"/>
                <a:ea typeface="한양신명조"/>
              </a:rPr>
              <a:t>(6-15</a:t>
            </a:r>
            <a:r>
              <a:rPr lang="ko-KR" altLang="en-US" sz="2800" b="1" kern="0" dirty="0">
                <a:solidFill>
                  <a:srgbClr val="000000"/>
                </a:solidFill>
                <a:latin typeface="한양신명조"/>
                <a:ea typeface="한양신명조"/>
              </a:rPr>
              <a:t>년</a:t>
            </a:r>
            <a:r>
              <a:rPr lang="en-US" altLang="ko-KR" sz="2800" b="1" kern="0" dirty="0">
                <a:solidFill>
                  <a:srgbClr val="000000"/>
                </a:solidFill>
                <a:latin typeface="한양신명조"/>
                <a:ea typeface="한양신명조"/>
              </a:rPr>
              <a:t>), </a:t>
            </a:r>
          </a:p>
          <a:p>
            <a:pPr algn="just" fontAlgn="base">
              <a:lnSpc>
                <a:spcPct val="150000"/>
              </a:lnSpc>
            </a:pPr>
            <a:r>
              <a:rPr lang="en-US" altLang="ko-KR" sz="2800" b="1" kern="0" dirty="0">
                <a:solidFill>
                  <a:srgbClr val="000000"/>
                </a:solidFill>
                <a:latin typeface="한양신명조"/>
                <a:ea typeface="한양신명조"/>
              </a:rPr>
              <a:t>	</a:t>
            </a:r>
            <a:r>
              <a:rPr lang="ko-KR" altLang="en-US" sz="2800" b="1" kern="0" dirty="0">
                <a:solidFill>
                  <a:srgbClr val="000000"/>
                </a:solidFill>
                <a:latin typeface="한양신명조"/>
                <a:ea typeface="한양신명조"/>
              </a:rPr>
              <a:t>아들 </a:t>
            </a:r>
            <a:r>
              <a:rPr lang="ko-KR" altLang="en-US" sz="2800" b="1" kern="0" dirty="0" err="1">
                <a:solidFill>
                  <a:srgbClr val="000000"/>
                </a:solidFill>
                <a:latin typeface="한양신명조"/>
                <a:ea typeface="한양신명조"/>
              </a:rPr>
              <a:t>엘르아살</a:t>
            </a:r>
            <a:r>
              <a:rPr lang="en-US" altLang="ko-KR" sz="2800" b="1" kern="0" dirty="0">
                <a:solidFill>
                  <a:srgbClr val="000000"/>
                </a:solidFill>
                <a:latin typeface="한양신명조"/>
                <a:ea typeface="한양신명조"/>
              </a:rPr>
              <a:t>(16-17</a:t>
            </a:r>
            <a:r>
              <a:rPr lang="ko-KR" altLang="en-US" sz="2800" b="1" kern="0" dirty="0">
                <a:solidFill>
                  <a:srgbClr val="000000"/>
                </a:solidFill>
                <a:latin typeface="한양신명조"/>
                <a:ea typeface="한양신명조"/>
              </a:rPr>
              <a:t>년</a:t>
            </a:r>
            <a:r>
              <a:rPr lang="en-US" altLang="ko-KR" sz="2800" b="1" kern="0" dirty="0">
                <a:solidFill>
                  <a:srgbClr val="000000"/>
                </a:solidFill>
                <a:latin typeface="한양신명조"/>
                <a:ea typeface="한양신명조"/>
              </a:rPr>
              <a:t>), </a:t>
            </a:r>
          </a:p>
          <a:p>
            <a:pPr algn="just" fontAlgn="base">
              <a:lnSpc>
                <a:spcPct val="150000"/>
              </a:lnSpc>
            </a:pPr>
            <a:r>
              <a:rPr lang="en-US" altLang="ko-KR" sz="2800" b="1" kern="0" dirty="0">
                <a:solidFill>
                  <a:srgbClr val="000000"/>
                </a:solidFill>
                <a:latin typeface="한양신명조"/>
                <a:ea typeface="한양신명조"/>
              </a:rPr>
              <a:t>	</a:t>
            </a:r>
            <a:r>
              <a:rPr lang="ko-KR" altLang="en-US" sz="2800" b="1" kern="0" dirty="0">
                <a:solidFill>
                  <a:srgbClr val="000000"/>
                </a:solidFill>
                <a:latin typeface="한양신명조"/>
                <a:ea typeface="한양신명조"/>
              </a:rPr>
              <a:t>사위 </a:t>
            </a:r>
            <a:r>
              <a:rPr lang="ko-KR" altLang="en-US" sz="2800" b="1" kern="0" dirty="0" err="1">
                <a:solidFill>
                  <a:srgbClr val="000000"/>
                </a:solidFill>
                <a:latin typeface="한양신명조"/>
                <a:ea typeface="한양신명조"/>
              </a:rPr>
              <a:t>가아퍄</a:t>
            </a:r>
            <a:r>
              <a:rPr lang="en-US" altLang="ko-KR" sz="2800" b="1" kern="0" dirty="0">
                <a:solidFill>
                  <a:srgbClr val="000000"/>
                </a:solidFill>
                <a:latin typeface="한양신명조"/>
                <a:ea typeface="한양신명조"/>
              </a:rPr>
              <a:t>(18-36</a:t>
            </a:r>
            <a:r>
              <a:rPr lang="ko-KR" altLang="en-US" sz="2800" b="1" kern="0" dirty="0">
                <a:solidFill>
                  <a:srgbClr val="000000"/>
                </a:solidFill>
                <a:latin typeface="한양신명조"/>
                <a:ea typeface="한양신명조"/>
              </a:rPr>
              <a:t>년</a:t>
            </a:r>
            <a:r>
              <a:rPr lang="en-US" altLang="ko-KR" sz="2800" b="1" kern="0" dirty="0">
                <a:solidFill>
                  <a:srgbClr val="000000"/>
                </a:solidFill>
                <a:latin typeface="한양신명조"/>
                <a:ea typeface="한양신명조"/>
              </a:rPr>
              <a:t>), </a:t>
            </a:r>
          </a:p>
          <a:p>
            <a:pPr algn="just" fontAlgn="base">
              <a:lnSpc>
                <a:spcPct val="150000"/>
              </a:lnSpc>
            </a:pPr>
            <a:r>
              <a:rPr lang="en-US" altLang="ko-KR" sz="2800" b="1" kern="0" dirty="0">
                <a:solidFill>
                  <a:srgbClr val="000000"/>
                </a:solidFill>
                <a:latin typeface="한양신명조"/>
                <a:ea typeface="한양신명조"/>
              </a:rPr>
              <a:t>	</a:t>
            </a:r>
            <a:r>
              <a:rPr lang="ko-KR" altLang="en-US" sz="2800" b="1" kern="0" dirty="0">
                <a:solidFill>
                  <a:srgbClr val="000000"/>
                </a:solidFill>
                <a:latin typeface="한양신명조"/>
                <a:ea typeface="한양신명조"/>
              </a:rPr>
              <a:t>아들 </a:t>
            </a:r>
            <a:r>
              <a:rPr lang="ko-KR" altLang="en-US" sz="2800" b="1" kern="0" dirty="0" err="1">
                <a:solidFill>
                  <a:srgbClr val="000000"/>
                </a:solidFill>
                <a:latin typeface="한양신명조"/>
                <a:ea typeface="한양신명조"/>
              </a:rPr>
              <a:t>요나탄</a:t>
            </a:r>
            <a:r>
              <a:rPr lang="en-US" altLang="ko-KR" sz="2800" b="1" kern="0" dirty="0">
                <a:solidFill>
                  <a:srgbClr val="000000"/>
                </a:solidFill>
                <a:latin typeface="한양신명조"/>
                <a:ea typeface="한양신명조"/>
              </a:rPr>
              <a:t>(36-37</a:t>
            </a:r>
            <a:r>
              <a:rPr lang="ko-KR" altLang="en-US" sz="2800" b="1" kern="0" dirty="0">
                <a:solidFill>
                  <a:srgbClr val="000000"/>
                </a:solidFill>
                <a:latin typeface="한양신명조"/>
                <a:ea typeface="한양신명조"/>
              </a:rPr>
              <a:t>년</a:t>
            </a:r>
            <a:r>
              <a:rPr lang="en-US" altLang="ko-KR" sz="2800" b="1" kern="0" dirty="0">
                <a:solidFill>
                  <a:srgbClr val="000000"/>
                </a:solidFill>
                <a:latin typeface="한양신명조"/>
                <a:ea typeface="한양신명조"/>
              </a:rPr>
              <a:t>), </a:t>
            </a:r>
          </a:p>
          <a:p>
            <a:pPr algn="just" fontAlgn="base">
              <a:lnSpc>
                <a:spcPct val="150000"/>
              </a:lnSpc>
            </a:pPr>
            <a:r>
              <a:rPr lang="en-US" altLang="ko-KR" sz="2800" b="1" kern="0" dirty="0">
                <a:solidFill>
                  <a:srgbClr val="000000"/>
                </a:solidFill>
                <a:latin typeface="한양신명조"/>
                <a:ea typeface="한양신명조"/>
              </a:rPr>
              <a:t>	</a:t>
            </a:r>
            <a:r>
              <a:rPr lang="ko-KR" altLang="en-US" sz="2800" b="1" kern="0" dirty="0">
                <a:solidFill>
                  <a:srgbClr val="000000"/>
                </a:solidFill>
                <a:latin typeface="한양신명조"/>
                <a:ea typeface="한양신명조"/>
              </a:rPr>
              <a:t>아들 </a:t>
            </a:r>
            <a:r>
              <a:rPr lang="ko-KR" altLang="en-US" sz="2800" b="1" kern="0" dirty="0" err="1">
                <a:solidFill>
                  <a:srgbClr val="000000"/>
                </a:solidFill>
                <a:latin typeface="한양신명조"/>
                <a:ea typeface="한양신명조"/>
              </a:rPr>
              <a:t>테오필로</a:t>
            </a:r>
            <a:r>
              <a:rPr lang="en-US" altLang="ko-KR" sz="2800" b="1" kern="0" dirty="0">
                <a:solidFill>
                  <a:srgbClr val="000000"/>
                </a:solidFill>
                <a:latin typeface="한양신명조"/>
                <a:ea typeface="한양신명조"/>
              </a:rPr>
              <a:t>(37-41</a:t>
            </a:r>
            <a:r>
              <a:rPr lang="ko-KR" altLang="en-US" sz="2800" b="1" kern="0" dirty="0">
                <a:solidFill>
                  <a:srgbClr val="000000"/>
                </a:solidFill>
                <a:latin typeface="한양신명조"/>
                <a:ea typeface="한양신명조"/>
              </a:rPr>
              <a:t>년</a:t>
            </a:r>
            <a:r>
              <a:rPr lang="en-US" altLang="ko-KR" sz="2800" b="1" kern="0" dirty="0">
                <a:solidFill>
                  <a:srgbClr val="000000"/>
                </a:solidFill>
                <a:latin typeface="한양신명조"/>
                <a:ea typeface="한양신명조"/>
              </a:rPr>
              <a:t>), </a:t>
            </a:r>
          </a:p>
          <a:p>
            <a:pPr algn="just" fontAlgn="base">
              <a:lnSpc>
                <a:spcPct val="150000"/>
              </a:lnSpc>
            </a:pPr>
            <a:r>
              <a:rPr lang="en-US" altLang="ko-KR" sz="2800" b="1" kern="0" dirty="0">
                <a:solidFill>
                  <a:srgbClr val="000000"/>
                </a:solidFill>
                <a:latin typeface="한양신명조"/>
                <a:ea typeface="한양신명조"/>
              </a:rPr>
              <a:t>	</a:t>
            </a:r>
            <a:r>
              <a:rPr lang="ko-KR" altLang="en-US" sz="2800" b="1" kern="0" dirty="0">
                <a:solidFill>
                  <a:srgbClr val="000000"/>
                </a:solidFill>
                <a:latin typeface="한양신명조"/>
                <a:ea typeface="한양신명조"/>
              </a:rPr>
              <a:t>아들 </a:t>
            </a:r>
            <a:r>
              <a:rPr lang="ko-KR" altLang="en-US" sz="2800" b="1" kern="0" dirty="0" err="1">
                <a:solidFill>
                  <a:srgbClr val="000000"/>
                </a:solidFill>
                <a:latin typeface="한양신명조"/>
                <a:ea typeface="한양신명조"/>
              </a:rPr>
              <a:t>마티아</a:t>
            </a:r>
            <a:r>
              <a:rPr lang="en-US" altLang="ko-KR" sz="2800" b="1" kern="0" dirty="0">
                <a:solidFill>
                  <a:srgbClr val="000000"/>
                </a:solidFill>
                <a:latin typeface="한양신명조"/>
                <a:ea typeface="한양신명조"/>
              </a:rPr>
              <a:t>(43</a:t>
            </a:r>
            <a:r>
              <a:rPr lang="ko-KR" altLang="en-US" sz="2800" b="1" kern="0" dirty="0">
                <a:solidFill>
                  <a:srgbClr val="000000"/>
                </a:solidFill>
                <a:latin typeface="한양신명조"/>
                <a:ea typeface="한양신명조"/>
              </a:rPr>
              <a:t>년</a:t>
            </a:r>
            <a:r>
              <a:rPr lang="en-US" altLang="ko-KR" sz="2800" b="1" kern="0" dirty="0">
                <a:solidFill>
                  <a:srgbClr val="000000"/>
                </a:solidFill>
                <a:latin typeface="한양신명조"/>
                <a:ea typeface="한양신명조"/>
              </a:rPr>
              <a:t>), </a:t>
            </a:r>
          </a:p>
          <a:p>
            <a:pPr algn="just" fontAlgn="base">
              <a:lnSpc>
                <a:spcPct val="150000"/>
              </a:lnSpc>
            </a:pPr>
            <a:r>
              <a:rPr lang="en-US" altLang="ko-KR" sz="2800" b="1" kern="0" dirty="0">
                <a:solidFill>
                  <a:srgbClr val="000000"/>
                </a:solidFill>
                <a:latin typeface="한양신명조"/>
                <a:ea typeface="한양신명조"/>
              </a:rPr>
              <a:t>	</a:t>
            </a:r>
            <a:r>
              <a:rPr lang="ko-KR" altLang="en-US" sz="2800" b="1" kern="0" dirty="0">
                <a:solidFill>
                  <a:srgbClr val="000000"/>
                </a:solidFill>
                <a:latin typeface="한양신명조"/>
                <a:ea typeface="한양신명조"/>
              </a:rPr>
              <a:t>아들 </a:t>
            </a:r>
            <a:r>
              <a:rPr lang="ko-KR" altLang="en-US" sz="2800" b="1" kern="0" dirty="0" err="1">
                <a:solidFill>
                  <a:srgbClr val="000000"/>
                </a:solidFill>
                <a:latin typeface="한양신명조"/>
                <a:ea typeface="한양신명조"/>
              </a:rPr>
              <a:t>아나누스</a:t>
            </a:r>
            <a:r>
              <a:rPr lang="en-US" altLang="ko-KR" sz="2800" b="1" kern="0" dirty="0">
                <a:solidFill>
                  <a:srgbClr val="000000"/>
                </a:solidFill>
                <a:latin typeface="한양신명조"/>
                <a:ea typeface="한양신명조"/>
              </a:rPr>
              <a:t>(63</a:t>
            </a:r>
            <a:r>
              <a:rPr lang="ko-KR" altLang="en-US" sz="2800" b="1" kern="0" dirty="0">
                <a:solidFill>
                  <a:srgbClr val="000000"/>
                </a:solidFill>
                <a:latin typeface="한양신명조"/>
                <a:ea typeface="한양신명조"/>
              </a:rPr>
              <a:t>년</a:t>
            </a:r>
            <a:r>
              <a:rPr lang="en-US" altLang="ko-KR" sz="2800" b="1" kern="0" dirty="0">
                <a:solidFill>
                  <a:srgbClr val="000000"/>
                </a:solidFill>
                <a:latin typeface="한양신명조"/>
                <a:ea typeface="한양신명조"/>
              </a:rPr>
              <a:t>).</a:t>
            </a:r>
            <a:endParaRPr lang="ko-KR" altLang="en-US" sz="2800" kern="0" spc="0" dirty="0">
              <a:solidFill>
                <a:srgbClr val="000000"/>
              </a:solidFill>
              <a:effectLst/>
              <a:latin typeface="바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154820975"/>
      </p:ext>
    </p:extLst>
  </p:cSld>
  <p:clrMapOvr>
    <a:masterClrMapping/>
  </p:clrMapOvr>
</p:sld>
</file>

<file path=ppt/slides/slide4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0329868F-A1B6-42AD-85F4-69702E2BB1C7}"/>
              </a:ext>
            </a:extLst>
          </p:cNvPr>
          <p:cNvSpPr/>
          <p:nvPr/>
        </p:nvSpPr>
        <p:spPr>
          <a:xfrm>
            <a:off x="872970" y="1459227"/>
            <a:ext cx="9922277" cy="33524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98500" marR="383540" algn="just" fontAlgn="base">
              <a:lnSpc>
                <a:spcPct val="180000"/>
              </a:lnSpc>
            </a:pPr>
            <a:r>
              <a:rPr lang="ko-KR" altLang="en-US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“</a:t>
            </a:r>
            <a:r>
              <a:rPr lang="ko-KR" altLang="en-US" sz="2400" b="1" u="sng" kern="0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굴림" panose="020B0600000101010101" pitchFamily="50" charset="-127"/>
                <a:ea typeface="굴림" panose="020B0600000101010101" pitchFamily="50" charset="-127"/>
              </a:rPr>
              <a:t>한나스</a:t>
            </a:r>
            <a:r>
              <a:rPr lang="ko-KR" altLang="en-US" sz="2400" b="1" kern="0" dirty="0" err="1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와</a:t>
            </a:r>
            <a:r>
              <a:rPr lang="ko-KR" altLang="en-US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 </a:t>
            </a:r>
            <a:r>
              <a:rPr lang="ko-KR" altLang="en-US" sz="2400" b="1" kern="0" dirty="0" err="1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카야파가</a:t>
            </a:r>
            <a:r>
              <a:rPr lang="ko-KR" altLang="en-US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 대사제로 있을 때</a:t>
            </a:r>
            <a:r>
              <a:rPr lang="en-US" altLang="ko-KR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, </a:t>
            </a:r>
            <a:r>
              <a:rPr lang="ko-KR" altLang="en-US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하느님의 말씀이 광야에 있는 </a:t>
            </a:r>
            <a:r>
              <a:rPr lang="ko-KR" altLang="en-US" sz="2400" b="1" kern="0" dirty="0" err="1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즈카르야의</a:t>
            </a:r>
            <a:r>
              <a:rPr lang="ko-KR" altLang="en-US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 아들 요한에게 내렸다</a:t>
            </a:r>
            <a:r>
              <a:rPr lang="en-US" altLang="ko-KR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.”(</a:t>
            </a:r>
            <a:r>
              <a:rPr lang="ko-KR" altLang="en-US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루카 </a:t>
            </a:r>
            <a:r>
              <a:rPr lang="en-US" altLang="ko-KR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3,2) </a:t>
            </a:r>
          </a:p>
          <a:p>
            <a:pPr marL="698500" marR="383540" algn="just" fontAlgn="base">
              <a:lnSpc>
                <a:spcPct val="180000"/>
              </a:lnSpc>
            </a:pPr>
            <a:endParaRPr lang="ko-KR" altLang="en-US" sz="2400" b="1" kern="0" dirty="0">
              <a:solidFill>
                <a:srgbClr val="000000"/>
              </a:solidFill>
              <a:latin typeface="바탕" panose="02030600000101010101" pitchFamily="18" charset="-127"/>
            </a:endParaRPr>
          </a:p>
          <a:p>
            <a:pPr marL="698500" marR="383540" algn="just" fontAlgn="base">
              <a:lnSpc>
                <a:spcPct val="180000"/>
              </a:lnSpc>
            </a:pPr>
            <a:r>
              <a:rPr lang="ko-KR" altLang="en-US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“그 자리에는 </a:t>
            </a:r>
            <a:r>
              <a:rPr lang="ko-KR" altLang="en-US" sz="2400" b="1" u="sng" kern="0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굴림" panose="020B0600000101010101" pitchFamily="50" charset="-127"/>
                <a:ea typeface="굴림" panose="020B0600000101010101" pitchFamily="50" charset="-127"/>
              </a:rPr>
              <a:t>한나스</a:t>
            </a:r>
            <a:r>
              <a:rPr lang="ko-KR" altLang="en-US" sz="2400" b="1" u="sng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굴림" panose="020B0600000101010101" pitchFamily="50" charset="-127"/>
                <a:ea typeface="굴림" panose="020B0600000101010101" pitchFamily="50" charset="-127"/>
              </a:rPr>
              <a:t> 대사제</a:t>
            </a:r>
            <a:r>
              <a:rPr lang="ko-KR" altLang="en-US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와 </a:t>
            </a:r>
            <a:r>
              <a:rPr lang="ko-KR" altLang="en-US" sz="2400" b="1" kern="0" dirty="0" err="1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카야파와</a:t>
            </a:r>
            <a:r>
              <a:rPr lang="ko-KR" altLang="en-US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 요한과 알렉산드로스와 그 밖의 대사제 가문 사람들도 모두 있었다</a:t>
            </a:r>
            <a:r>
              <a:rPr lang="en-US" altLang="ko-KR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.”(</a:t>
            </a:r>
            <a:r>
              <a:rPr lang="ko-KR" altLang="en-US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사도 </a:t>
            </a:r>
            <a:r>
              <a:rPr lang="en-US" altLang="ko-KR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4,6) </a:t>
            </a:r>
            <a:endParaRPr lang="ko-KR" altLang="en-US" sz="2400" b="1" kern="0" spc="0" dirty="0">
              <a:solidFill>
                <a:srgbClr val="000000"/>
              </a:solidFill>
              <a:effectLst/>
              <a:latin typeface="바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906605111"/>
      </p:ext>
    </p:extLst>
  </p:cSld>
  <p:clrMapOvr>
    <a:masterClrMapping/>
  </p:clrMapOvr>
</p:sld>
</file>

<file path=ppt/slides/slide4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5EC4774B-413A-4BF2-B806-4090A217EE8A}"/>
              </a:ext>
            </a:extLst>
          </p:cNvPr>
          <p:cNvSpPr/>
          <p:nvPr/>
        </p:nvSpPr>
        <p:spPr>
          <a:xfrm>
            <a:off x="3047999" y="2508965"/>
            <a:ext cx="6291309" cy="31194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80000"/>
              </a:lnSpc>
              <a:tabLst>
                <a:tab pos="363220" algn="l"/>
                <a:tab pos="365760" algn="l"/>
                <a:tab pos="381000" algn="l"/>
                <a:tab pos="1016000" algn="l"/>
                <a:tab pos="1524000" algn="l"/>
                <a:tab pos="2032000" algn="l"/>
                <a:tab pos="2540000" algn="l"/>
                <a:tab pos="3048000" algn="l"/>
                <a:tab pos="3556000" algn="l"/>
                <a:tab pos="4064000" algn="l"/>
                <a:tab pos="4572000" algn="l"/>
                <a:tab pos="5080000" algn="l"/>
                <a:tab pos="5588000" algn="l"/>
                <a:tab pos="6096000" algn="l"/>
                <a:tab pos="6604000" algn="l"/>
                <a:tab pos="7112000" algn="l"/>
                <a:tab pos="7620000" algn="l"/>
                <a:tab pos="8128000" algn="l"/>
                <a:tab pos="8636000" algn="l"/>
                <a:tab pos="9144000" algn="l"/>
                <a:tab pos="9652000" algn="l"/>
                <a:tab pos="10160000" algn="l"/>
                <a:tab pos="10668000" algn="l"/>
                <a:tab pos="11176000" algn="l"/>
                <a:tab pos="11684000" algn="l"/>
                <a:tab pos="12192000" algn="l"/>
                <a:tab pos="12700000" algn="l"/>
                <a:tab pos="13208000" algn="l"/>
                <a:tab pos="13716000" algn="l"/>
                <a:tab pos="14224000" algn="l"/>
                <a:tab pos="14732000" algn="l"/>
                <a:tab pos="15240000" algn="l"/>
              </a:tabLst>
            </a:pPr>
            <a:r>
              <a:rPr lang="ko-KR" altLang="en-US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“저자를 그대로 내버려 두면 모두 그를 믿을 것이고</a:t>
            </a:r>
            <a:r>
              <a:rPr lang="en-US" altLang="ko-KR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, </a:t>
            </a:r>
            <a:r>
              <a:rPr lang="ko-KR" altLang="en-US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또 로마인들이 와서 우리의 이 거룩한 곳과 우리 민족을 짓밟고 말 </a:t>
            </a:r>
            <a:r>
              <a:rPr lang="ko-KR" altLang="en-US" sz="2800" b="1" kern="0" dirty="0" err="1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것이오</a:t>
            </a:r>
            <a:r>
              <a:rPr lang="en-US" altLang="ko-KR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.”(11,48)</a:t>
            </a:r>
            <a:r>
              <a:rPr lang="ko-KR" altLang="en-US" sz="2800" b="1" kern="0" dirty="0">
                <a:solidFill>
                  <a:srgbClr val="000000"/>
                </a:solidFill>
                <a:latin typeface="바탕" panose="02030600000101010101" pitchFamily="18" charset="-127"/>
                <a:ea typeface="함초롬바탕" panose="02030604000101010101" pitchFamily="18" charset="-127"/>
              </a:rPr>
              <a:t> </a:t>
            </a:r>
            <a:endParaRPr lang="ko-KR" altLang="en-US" sz="2800" b="1" kern="0" spc="0" dirty="0">
              <a:solidFill>
                <a:srgbClr val="000000"/>
              </a:solidFill>
              <a:effectLst/>
              <a:latin typeface="바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644266917"/>
      </p:ext>
    </p:extLst>
  </p:cSld>
  <p:clrMapOvr>
    <a:masterClrMapping/>
  </p:clrMapOvr>
</p:sld>
</file>

<file path=ppt/slides/slide4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AD49AB61-BA0E-4119-8811-9CC711A6C6B3}"/>
              </a:ext>
            </a:extLst>
          </p:cNvPr>
          <p:cNvSpPr/>
          <p:nvPr/>
        </p:nvSpPr>
        <p:spPr>
          <a:xfrm>
            <a:off x="1574306" y="1313144"/>
            <a:ext cx="9345228" cy="46256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17550" marR="323850" algn="just" fontAlgn="base">
              <a:lnSpc>
                <a:spcPct val="180000"/>
              </a:lnSpc>
            </a:pPr>
            <a:r>
              <a:rPr lang="ko-KR" altLang="en-US" sz="2800" b="1" u="sng" kern="0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함초롬바탕" panose="02030604000101010101" pitchFamily="18" charset="-127"/>
                <a:ea typeface="함초롬바탕" panose="02030604000101010101" pitchFamily="18" charset="-127"/>
              </a:rPr>
              <a:t>파스카</a:t>
            </a:r>
            <a:r>
              <a:rPr lang="ko-KR" altLang="en-US" sz="2800" b="1" u="sng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함초롬바탕" panose="02030604000101010101" pitchFamily="18" charset="-127"/>
                <a:ea typeface="함초롬바탕" panose="02030604000101010101" pitchFamily="18" charset="-127"/>
              </a:rPr>
              <a:t> 전날 그들은 </a:t>
            </a:r>
            <a:r>
              <a:rPr lang="ko-KR" altLang="en-US" sz="2800" b="1" u="sng" kern="0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함초롬바탕" panose="02030604000101010101" pitchFamily="18" charset="-127"/>
                <a:ea typeface="함초롬바탕" panose="02030604000101010101" pitchFamily="18" charset="-127"/>
              </a:rPr>
              <a:t>나자렛</a:t>
            </a:r>
            <a:r>
              <a:rPr lang="ko-KR" altLang="en-US" sz="2800" b="1" u="sng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함초롬바탕" panose="02030604000101010101" pitchFamily="18" charset="-127"/>
                <a:ea typeface="함초롬바탕" panose="02030604000101010101" pitchFamily="18" charset="-127"/>
              </a:rPr>
              <a:t> 예수를 매달았다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 ... 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그는 마술을 행했고 이스라엘을 속였고 이스라엘을 타락시켰다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 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알고 있는 모든 사람은 그를 변호하기 위해 나와서 변론을 해야 한다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.’ 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그러나 그 누구도 그에 대한 변호를 하지 않았고 그로 인해 </a:t>
            </a:r>
            <a:r>
              <a:rPr lang="ko-KR" altLang="en-US" sz="2800" b="1" u="sng" kern="0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함초롬바탕" panose="02030604000101010101" pitchFamily="18" charset="-127"/>
                <a:ea typeface="함초롬바탕" panose="02030604000101010101" pitchFamily="18" charset="-127"/>
              </a:rPr>
              <a:t>파스카</a:t>
            </a:r>
            <a:r>
              <a:rPr lang="ko-KR" altLang="en-US" sz="2800" b="1" u="sng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함초롬바탕" panose="02030604000101010101" pitchFamily="18" charset="-127"/>
                <a:ea typeface="함초롬바탕" panose="02030604000101010101" pitchFamily="18" charset="-127"/>
              </a:rPr>
              <a:t> 전날 그를 매달았다”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(</a:t>
            </a:r>
            <a:r>
              <a:rPr lang="en-US" altLang="ko-KR" sz="2800" b="1" i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b Sanhedrin</a:t>
            </a:r>
            <a:r>
              <a:rPr lang="ko-KR" altLang="en-US" sz="2800" b="1" kern="0" dirty="0">
                <a:solidFill>
                  <a:srgbClr val="000000"/>
                </a:solidFill>
                <a:latin typeface="바탕" panose="02030600000101010101" pitchFamily="18" charset="-127"/>
                <a:ea typeface="함초롬바탕" panose="02030604000101010101" pitchFamily="18" charset="-127"/>
              </a:rPr>
              <a:t> 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43a).</a:t>
            </a:r>
            <a:endParaRPr lang="ko-KR" altLang="en-US" sz="2800" b="1" kern="0" spc="0" dirty="0">
              <a:solidFill>
                <a:srgbClr val="000000"/>
              </a:solidFill>
              <a:effectLst/>
              <a:latin typeface="바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078733526"/>
      </p:ext>
    </p:extLst>
  </p:cSld>
  <p:clrMapOvr>
    <a:masterClrMapping/>
  </p:clrMapOvr>
</p:sld>
</file>

<file path=ppt/slides/slide4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1F75A376-534E-45CB-81AA-4914273685F2}"/>
              </a:ext>
            </a:extLst>
          </p:cNvPr>
          <p:cNvSpPr/>
          <p:nvPr/>
        </p:nvSpPr>
        <p:spPr>
          <a:xfrm>
            <a:off x="2247830" y="3163767"/>
            <a:ext cx="7696338" cy="7739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fontAlgn="base">
              <a:lnSpc>
                <a:spcPct val="180000"/>
              </a:lnSpc>
            </a:pPr>
            <a:r>
              <a:rPr lang="ko-KR" altLang="en-US" sz="2800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라피스마</a:t>
            </a:r>
            <a:r>
              <a:rPr lang="en-US" altLang="ko-KR" sz="2800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(</a:t>
            </a:r>
            <a:r>
              <a:rPr lang="en-US" altLang="ko-KR" sz="2800" kern="0" dirty="0" err="1">
                <a:solidFill>
                  <a:srgbClr val="000000"/>
                </a:solidFill>
                <a:latin typeface="Bwgrkl" panose="02000400000000000000" pitchFamily="2" charset="0"/>
                <a:ea typeface="Bwgrkl" panose="02000400000000000000" pitchFamily="2" charset="0"/>
              </a:rPr>
              <a:t>r`a,pisma</a:t>
            </a:r>
            <a:r>
              <a:rPr lang="en-US" altLang="ko-KR" sz="2800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):</a:t>
            </a:r>
            <a:r>
              <a:rPr lang="ko-KR" altLang="en-US" sz="2800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손바닥으로 철썩 때리는 행위</a:t>
            </a:r>
            <a:endParaRPr lang="ko-KR" altLang="en-US" sz="2800" kern="0" spc="0" dirty="0">
              <a:solidFill>
                <a:srgbClr val="000000"/>
              </a:solidFill>
              <a:effectLst/>
              <a:latin typeface="바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52600142"/>
      </p:ext>
    </p:extLst>
  </p:cSld>
  <p:clrMapOvr>
    <a:masterClrMapping/>
  </p:clrMapOvr>
</p:sld>
</file>

<file path=ppt/slides/slide4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614F4C59-7197-4F7B-9DB7-8CCB3D485E0C}"/>
              </a:ext>
            </a:extLst>
          </p:cNvPr>
          <p:cNvSpPr/>
          <p:nvPr/>
        </p:nvSpPr>
        <p:spPr>
          <a:xfrm>
            <a:off x="1032769" y="746117"/>
            <a:ext cx="10446058" cy="5296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98500" algn="just" fontAlgn="base">
              <a:lnSpc>
                <a:spcPct val="180000"/>
              </a:lnSpc>
            </a:pPr>
            <a:r>
              <a:rPr lang="ko-KR" altLang="en-US" sz="2400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그해의 대사제인 </a:t>
            </a:r>
            <a:r>
              <a:rPr lang="ko-KR" altLang="en-US" sz="2400" kern="0" dirty="0" err="1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카야파가</a:t>
            </a:r>
            <a:r>
              <a:rPr lang="ko-KR" altLang="en-US" sz="2400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 말하였다</a:t>
            </a:r>
            <a:r>
              <a:rPr lang="en-US" altLang="ko-KR" sz="2400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. “</a:t>
            </a:r>
            <a:r>
              <a:rPr lang="ko-KR" altLang="en-US" sz="2400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여러분은 아무것도 </a:t>
            </a:r>
            <a:r>
              <a:rPr lang="ko-KR" altLang="en-US" sz="2400" kern="0" dirty="0" err="1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모르는군요</a:t>
            </a:r>
            <a:r>
              <a:rPr lang="en-US" altLang="ko-KR" sz="2400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. </a:t>
            </a:r>
            <a:r>
              <a:rPr lang="ko-KR" altLang="en-US" sz="2400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온 민족이 멸망하는 것보다 한 사람이 백성을 위하여 죽는 것이 여러분에게 더 낫다는 사실을 여러분은 헤아리지 못하고 있소</a:t>
            </a:r>
            <a:r>
              <a:rPr lang="en-US" altLang="ko-KR" sz="2400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.”</a:t>
            </a:r>
            <a:r>
              <a:rPr lang="ko-KR" altLang="en-US" sz="2400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이 말은 </a:t>
            </a:r>
            <a:r>
              <a:rPr lang="ko-KR" altLang="en-US" sz="2400" kern="0" dirty="0" err="1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카야파가</a:t>
            </a:r>
            <a:r>
              <a:rPr lang="ko-KR" altLang="en-US" sz="2400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 자기 생각으로 한 것이 아니라</a:t>
            </a:r>
            <a:r>
              <a:rPr lang="en-US" altLang="ko-KR" sz="2400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, </a:t>
            </a:r>
            <a:r>
              <a:rPr lang="ko-KR" altLang="en-US" sz="2400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그해의 대사제로서 예언한 셈이다</a:t>
            </a:r>
            <a:r>
              <a:rPr lang="en-US" altLang="ko-KR" sz="2400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. </a:t>
            </a:r>
            <a:r>
              <a:rPr lang="ko-KR" altLang="en-US" sz="2400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곧 예수님께서 민족을 위하여 </a:t>
            </a:r>
            <a:r>
              <a:rPr lang="ko-KR" altLang="en-US" sz="2400" kern="0" dirty="0" err="1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돌아가시리라는</a:t>
            </a:r>
            <a:r>
              <a:rPr lang="ko-KR" altLang="en-US" sz="2400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 것과</a:t>
            </a:r>
            <a:r>
              <a:rPr lang="en-US" altLang="ko-KR" sz="2400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, </a:t>
            </a:r>
            <a:r>
              <a:rPr lang="ko-KR" altLang="en-US" sz="2400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이 민족만이 아니라 흩어져 있는 하느님의 자녀들을 하나로 </a:t>
            </a:r>
            <a:r>
              <a:rPr lang="ko-KR" altLang="en-US" sz="2400" kern="0" dirty="0" err="1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모으시려고</a:t>
            </a:r>
            <a:r>
              <a:rPr lang="ko-KR" altLang="en-US" sz="2400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 </a:t>
            </a:r>
            <a:r>
              <a:rPr lang="ko-KR" altLang="en-US" sz="2400" kern="0" dirty="0" err="1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돌아가시리라는</a:t>
            </a:r>
            <a:r>
              <a:rPr lang="ko-KR" altLang="en-US" sz="2400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 것이다</a:t>
            </a:r>
            <a:r>
              <a:rPr lang="en-US" altLang="ko-KR" sz="2400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. </a:t>
            </a:r>
            <a:r>
              <a:rPr lang="ko-KR" altLang="en-US" sz="2400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이렇게 하여 그날 그들은 예수님을 죽이기로 결의하였다</a:t>
            </a:r>
            <a:r>
              <a:rPr lang="en-US" altLang="ko-KR" sz="2400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.(11,49-53)</a:t>
            </a:r>
            <a:endParaRPr lang="ko-KR" altLang="en-US" sz="2400" kern="0" spc="0" dirty="0">
              <a:solidFill>
                <a:srgbClr val="000000"/>
              </a:solidFill>
              <a:effectLst/>
              <a:latin typeface="바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47626936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A0449481-6416-4617-88C2-E25DBFEB1B9C}"/>
              </a:ext>
            </a:extLst>
          </p:cNvPr>
          <p:cNvSpPr/>
          <p:nvPr/>
        </p:nvSpPr>
        <p:spPr>
          <a:xfrm>
            <a:off x="322555" y="378279"/>
            <a:ext cx="11156272" cy="59724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98500" marR="383540" algn="just" fontAlgn="base">
              <a:lnSpc>
                <a:spcPct val="180000"/>
              </a:lnSpc>
            </a:pPr>
            <a:r>
              <a:rPr lang="ko-KR" altLang="en-US" sz="24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예수님께서는 낙심하지 말고 끊임없이 기도해야 한다는 뜻으로 제자들에게 비유를 말씀하셨다</a:t>
            </a:r>
            <a:r>
              <a:rPr lang="en-US" altLang="ko-KR" sz="24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 “</a:t>
            </a:r>
            <a:r>
              <a:rPr lang="ko-KR" altLang="en-US" sz="24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어떤 고을에 하느님도 두려워하지 않고 사람도 대수롭지 않게 여기는 한 재판관이 있었다</a:t>
            </a:r>
            <a:r>
              <a:rPr lang="en-US" altLang="ko-KR" sz="24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 </a:t>
            </a:r>
            <a:r>
              <a:rPr lang="ko-KR" altLang="en-US" sz="24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또 그 고을에는 과부가 한 사람 있었는데 그는 줄곧 그 재판관에게 가서</a:t>
            </a:r>
            <a:r>
              <a:rPr lang="en-US" altLang="ko-KR" sz="24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, ‘</a:t>
            </a:r>
            <a:r>
              <a:rPr lang="ko-KR" altLang="en-US" sz="24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저와 저의 적대자 사이에 올바른 판결을 내려 주십시오</a:t>
            </a:r>
            <a:r>
              <a:rPr lang="en-US" altLang="ko-KR" sz="24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.’ </a:t>
            </a:r>
            <a:r>
              <a:rPr lang="ko-KR" altLang="en-US" sz="24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하고 졸랐다</a:t>
            </a:r>
            <a:r>
              <a:rPr lang="en-US" altLang="ko-KR" sz="24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 </a:t>
            </a:r>
            <a:r>
              <a:rPr lang="ko-KR" altLang="en-US" sz="24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재판관은 한동안 들어주려고 하지 않다가 마침내 속으로 말하였다</a:t>
            </a:r>
            <a:r>
              <a:rPr lang="en-US" altLang="ko-KR" sz="24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 ‘</a:t>
            </a:r>
            <a:r>
              <a:rPr lang="ko-KR" altLang="en-US" sz="24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나는 하느님도 두려워하지 않고 사람도 대수롭지 않게 여기지만</a:t>
            </a:r>
            <a:r>
              <a:rPr lang="en-US" altLang="ko-KR" sz="24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, </a:t>
            </a:r>
            <a:r>
              <a:rPr lang="ko-KR" altLang="en-US" sz="24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저 과부가 나를 이토록 귀찮게 하니 그에게는 올바른 판결을 내려 </a:t>
            </a:r>
            <a:r>
              <a:rPr lang="ko-KR" altLang="en-US" sz="2400" b="1" kern="0" dirty="0" err="1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주어야겠다</a:t>
            </a:r>
            <a:r>
              <a:rPr lang="en-US" altLang="ko-KR" sz="24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 </a:t>
            </a:r>
            <a:r>
              <a:rPr lang="ko-KR" altLang="en-US" sz="24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그렇게 하지 않으면 끝까지 찾아와서 나를 괴롭힐 것이다</a:t>
            </a:r>
            <a:r>
              <a:rPr lang="en-US" altLang="ko-KR" sz="24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.’” …”(</a:t>
            </a:r>
            <a:r>
              <a:rPr lang="ko-KR" altLang="en-US" sz="24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루카 </a:t>
            </a:r>
            <a:r>
              <a:rPr lang="en-US" altLang="ko-KR" sz="24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18,1-8) </a:t>
            </a:r>
            <a:endParaRPr lang="ko-KR" altLang="en-US" sz="2400" b="1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40137947"/>
      </p:ext>
    </p:extLst>
  </p:cSld>
  <p:clrMapOvr>
    <a:masterClrMapping/>
  </p:clrMapOvr>
</p:sld>
</file>

<file path=ppt/slides/slide4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C36F393B-D02E-4C83-92C0-0F62546F2485}"/>
              </a:ext>
            </a:extLst>
          </p:cNvPr>
          <p:cNvSpPr/>
          <p:nvPr/>
        </p:nvSpPr>
        <p:spPr>
          <a:xfrm>
            <a:off x="2755036" y="2487894"/>
            <a:ext cx="7631837" cy="15232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80000"/>
              </a:lnSpc>
              <a:tabLst>
                <a:tab pos="347980" algn="l"/>
                <a:tab pos="1016000" algn="l"/>
                <a:tab pos="1524000" algn="l"/>
                <a:tab pos="2032000" algn="l"/>
                <a:tab pos="2540000" algn="l"/>
                <a:tab pos="3048000" algn="l"/>
                <a:tab pos="3556000" algn="l"/>
                <a:tab pos="4064000" algn="l"/>
                <a:tab pos="4572000" algn="l"/>
                <a:tab pos="5080000" algn="l"/>
                <a:tab pos="5588000" algn="l"/>
                <a:tab pos="6096000" algn="l"/>
                <a:tab pos="6604000" algn="l"/>
                <a:tab pos="7112000" algn="l"/>
                <a:tab pos="7620000" algn="l"/>
                <a:tab pos="8128000" algn="l"/>
                <a:tab pos="8636000" algn="l"/>
                <a:tab pos="9144000" algn="l"/>
                <a:tab pos="9652000" algn="l"/>
                <a:tab pos="10160000" algn="l"/>
                <a:tab pos="10668000" algn="l"/>
                <a:tab pos="11176000" algn="l"/>
                <a:tab pos="11684000" algn="l"/>
                <a:tab pos="12192000" algn="l"/>
                <a:tab pos="12700000" algn="l"/>
                <a:tab pos="13208000" algn="l"/>
                <a:tab pos="13716000" algn="l"/>
                <a:tab pos="14224000" algn="l"/>
                <a:tab pos="14732000" algn="l"/>
                <a:tab pos="15240000" algn="l"/>
                <a:tab pos="15748000" algn="l"/>
              </a:tabLst>
            </a:pPr>
            <a:r>
              <a:rPr lang="ko-KR" altLang="en-US" sz="2800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“</a:t>
            </a:r>
            <a:r>
              <a:rPr lang="ko-KR" altLang="en-US" sz="2800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아는”을</a:t>
            </a:r>
            <a:r>
              <a:rPr lang="ko-KR" altLang="en-US" sz="2800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가리키는 단어</a:t>
            </a:r>
            <a:r>
              <a:rPr lang="en-US" altLang="ko-KR" sz="2800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(</a:t>
            </a:r>
            <a:r>
              <a:rPr lang="ko-KR" altLang="en-US" sz="2800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그노스토스</a:t>
            </a:r>
            <a:r>
              <a:rPr lang="ko-KR" altLang="en-US" sz="2800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</a:t>
            </a:r>
            <a:r>
              <a:rPr lang="en-US" altLang="ko-KR" sz="2800" kern="0" dirty="0" err="1">
                <a:solidFill>
                  <a:srgbClr val="000000"/>
                </a:solidFill>
                <a:latin typeface="Bwgrkl" panose="02000400000000000000" pitchFamily="2" charset="0"/>
                <a:ea typeface="Bwgrkl" panose="02000400000000000000" pitchFamily="2" charset="0"/>
              </a:rPr>
              <a:t>gnwsto,j</a:t>
            </a:r>
            <a:r>
              <a:rPr lang="en-US" altLang="ko-KR" sz="2800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)</a:t>
            </a:r>
            <a:r>
              <a:rPr lang="ko-KR" altLang="en-US" sz="2800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는 깊은 친분 속에 잘 알고 있는 관계를 가리킨다</a:t>
            </a:r>
            <a:r>
              <a:rPr lang="en-US" altLang="ko-KR" sz="2800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</a:t>
            </a:r>
            <a:endParaRPr lang="ko-KR" altLang="en-US" sz="2800" kern="0" spc="0" dirty="0">
              <a:solidFill>
                <a:srgbClr val="000000"/>
              </a:solidFill>
              <a:effectLst/>
              <a:latin typeface="바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66033532"/>
      </p:ext>
    </p:extLst>
  </p:cSld>
  <p:clrMapOvr>
    <a:masterClrMapping/>
  </p:clrMapOvr>
</p:sld>
</file>

<file path=ppt/slides/slide4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C2F85388-A736-4157-B722-040594BF9F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2728" y="438911"/>
            <a:ext cx="21384068" cy="890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6145" name="_x293971200" descr="EMB0000285859ba">
            <a:extLst>
              <a:ext uri="{FF2B5EF4-FFF2-40B4-BE49-F238E27FC236}">
                <a16:creationId xmlns:a16="http://schemas.microsoft.com/office/drawing/2014/main" id="{4ABB8C41-5177-4E56-B797-5DA3B1467C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728" y="896111"/>
            <a:ext cx="10518101" cy="4798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5736559"/>
      </p:ext>
    </p:extLst>
  </p:cSld>
  <p:clrMapOvr>
    <a:masterClrMapping/>
  </p:clrMapOvr>
</p:sld>
</file>

<file path=ppt/slides/slide4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13D6339A-3378-4A2C-863A-3DD6B1563E4E}"/>
              </a:ext>
            </a:extLst>
          </p:cNvPr>
          <p:cNvSpPr/>
          <p:nvPr/>
        </p:nvSpPr>
        <p:spPr>
          <a:xfrm>
            <a:off x="2826059" y="1990744"/>
            <a:ext cx="6096000" cy="2298834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fontAlgn="base">
              <a:lnSpc>
                <a:spcPct val="180000"/>
              </a:lnSpc>
            </a:pP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성 베드로 물고기의 년간 </a:t>
            </a:r>
            <a:r>
              <a:rPr lang="ko-KR" altLang="en-US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포획량</a:t>
            </a:r>
            <a:endParaRPr lang="en-US" altLang="ko-KR" sz="2800" b="1" kern="0" dirty="0">
              <a:solidFill>
                <a:srgbClr val="000000"/>
              </a:solidFill>
              <a:latin typeface="함초롬바탕" panose="02030604000101010101" pitchFamily="18" charset="-127"/>
              <a:ea typeface="함초롬바탕" panose="02030604000101010101" pitchFamily="18" charset="-127"/>
            </a:endParaRPr>
          </a:p>
          <a:p>
            <a:pPr algn="just" fontAlgn="base">
              <a:lnSpc>
                <a:spcPct val="180000"/>
              </a:lnSpc>
            </a:pP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	2005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년 </a:t>
            </a:r>
            <a:r>
              <a:rPr lang="ko-KR" altLang="en-US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포획량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: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295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톤</a:t>
            </a:r>
            <a:endParaRPr lang="en-US" altLang="ko-KR" sz="2800" b="1" kern="0" dirty="0">
              <a:solidFill>
                <a:srgbClr val="000000"/>
              </a:solidFill>
              <a:latin typeface="함초롬바탕" panose="02030604000101010101" pitchFamily="18" charset="-127"/>
              <a:ea typeface="함초롬바탕" panose="02030604000101010101" pitchFamily="18" charset="-127"/>
            </a:endParaRPr>
          </a:p>
          <a:p>
            <a:pPr algn="just" fontAlgn="base">
              <a:lnSpc>
                <a:spcPct val="180000"/>
              </a:lnSpc>
            </a:pP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	2009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년 </a:t>
            </a:r>
            <a:r>
              <a:rPr lang="ko-KR" altLang="en-US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포획량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: 9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톤</a:t>
            </a:r>
            <a:endParaRPr lang="ko-KR" altLang="en-US" sz="2800" b="1" kern="0" spc="0" dirty="0">
              <a:solidFill>
                <a:srgbClr val="000000"/>
              </a:solidFill>
              <a:effectLst/>
              <a:latin typeface="바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034218191"/>
      </p:ext>
    </p:extLst>
  </p:cSld>
  <p:clrMapOvr>
    <a:masterClrMapping/>
  </p:clrMapOvr>
</p:sld>
</file>

<file path=ppt/slides/slide4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ropbox\기타\성경 그리고 지도\팔레스티나_지도(바오로딸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3593" y="0"/>
            <a:ext cx="502646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오른쪽 화살표 1"/>
          <p:cNvSpPr/>
          <p:nvPr/>
        </p:nvSpPr>
        <p:spPr>
          <a:xfrm>
            <a:off x="3640347" y="4796287"/>
            <a:ext cx="681486" cy="25879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26194893"/>
      </p:ext>
    </p:extLst>
  </p:cSld>
  <p:clrMapOvr>
    <a:masterClrMapping/>
  </p:clrMapOvr>
</p:sld>
</file>

<file path=ppt/slides/slide4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A61D0990-35A8-468A-B1F8-4AAA5310AF1A}"/>
              </a:ext>
            </a:extLst>
          </p:cNvPr>
          <p:cNvSpPr/>
          <p:nvPr/>
        </p:nvSpPr>
        <p:spPr>
          <a:xfrm>
            <a:off x="1814004" y="1609005"/>
            <a:ext cx="8563992" cy="15232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80000"/>
              </a:lnSpc>
            </a:pP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숯불을 가리키는 그리스 단어 </a:t>
            </a:r>
            <a:r>
              <a:rPr lang="ko-KR" altLang="en-US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안트라키아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(</a:t>
            </a:r>
            <a:r>
              <a:rPr lang="en-US" altLang="ko-KR" sz="2800" b="1" kern="0" dirty="0" err="1">
                <a:solidFill>
                  <a:srgbClr val="000000"/>
                </a:solidFill>
                <a:latin typeface="Bwgrkl" panose="02000400000000000000" pitchFamily="2" charset="0"/>
                <a:ea typeface="Bwgrkl" panose="02000400000000000000" pitchFamily="2" charset="0"/>
              </a:rPr>
              <a:t>avnqrakia</a:t>
            </a:r>
            <a:r>
              <a:rPr lang="en-US" altLang="ko-KR" sz="2800" b="1" kern="0" dirty="0">
                <a:solidFill>
                  <a:srgbClr val="000000"/>
                </a:solidFill>
                <a:latin typeface="Bwgrkl" panose="02000400000000000000" pitchFamily="2" charset="0"/>
                <a:ea typeface="Bwgrkl" panose="02000400000000000000" pitchFamily="2" charset="0"/>
              </a:rPr>
              <a:t>,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)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는 신약성경에서 딱 두 번만 나온다</a:t>
            </a:r>
            <a:endParaRPr lang="ko-KR" altLang="en-US" sz="2800" b="1" kern="0" spc="0" dirty="0">
              <a:solidFill>
                <a:srgbClr val="000000"/>
              </a:solidFill>
              <a:effectLst/>
              <a:latin typeface="바탕" panose="02030600000101010101" pitchFamily="18" charset="-127"/>
            </a:endParaRPr>
          </a:p>
        </p:txBody>
      </p:sp>
      <p:pic>
        <p:nvPicPr>
          <p:cNvPr id="7170" name="Picture 2" descr="ì¯ë¶ì ëí ì´ë¯¸ì§ ê²ìê²°ê³¼">
            <a:extLst>
              <a:ext uri="{FF2B5EF4-FFF2-40B4-BE49-F238E27FC236}">
                <a16:creationId xmlns:a16="http://schemas.microsoft.com/office/drawing/2014/main" id="{802083D3-17A8-41A1-9917-A6968D3BB9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1957" y="3285848"/>
            <a:ext cx="523875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1546389"/>
      </p:ext>
    </p:extLst>
  </p:cSld>
  <p:clrMapOvr>
    <a:masterClrMapping/>
  </p:clrMapOvr>
</p:sld>
</file>

<file path=ppt/slides/slide4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E1061A4B-92D5-485F-AB08-2D63AB4F7F16}"/>
              </a:ext>
            </a:extLst>
          </p:cNvPr>
          <p:cNvSpPr/>
          <p:nvPr/>
        </p:nvSpPr>
        <p:spPr>
          <a:xfrm>
            <a:off x="2053700" y="2295901"/>
            <a:ext cx="8599503" cy="15106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80000"/>
              </a:lnSpc>
            </a:pPr>
            <a:r>
              <a:rPr lang="en-US" altLang="ko-KR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“</a:t>
            </a:r>
            <a:r>
              <a:rPr lang="en-US" altLang="ko-KR" sz="2800" b="1" kern="0" dirty="0" err="1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당신도</a:t>
            </a:r>
            <a:r>
              <a:rPr lang="en-US" altLang="ko-KR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 저 </a:t>
            </a:r>
            <a:r>
              <a:rPr lang="en-US" altLang="ko-KR" sz="2800" b="1" kern="0" dirty="0" err="1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갈릴래아</a:t>
            </a:r>
            <a:r>
              <a:rPr lang="en-US" altLang="ko-KR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 </a:t>
            </a:r>
            <a:r>
              <a:rPr lang="en-US" altLang="ko-KR" sz="2800" b="1" kern="0" dirty="0" err="1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사람</a:t>
            </a:r>
            <a:r>
              <a:rPr lang="en-US" altLang="ko-KR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 </a:t>
            </a:r>
            <a:r>
              <a:rPr lang="en-US" altLang="ko-KR" sz="2800" b="1" kern="0" dirty="0" err="1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예수와</a:t>
            </a:r>
            <a:r>
              <a:rPr lang="en-US" altLang="ko-KR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 </a:t>
            </a:r>
            <a:r>
              <a:rPr lang="en-US" altLang="ko-KR" sz="2800" b="1" kern="0" dirty="0" err="1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함께</a:t>
            </a:r>
            <a:r>
              <a:rPr lang="en-US" altLang="ko-KR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 </a:t>
            </a:r>
            <a:r>
              <a:rPr lang="en-US" altLang="ko-KR" sz="2800" b="1" kern="0" dirty="0" err="1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있었지요</a:t>
            </a:r>
            <a:r>
              <a:rPr lang="en-US" altLang="ko-KR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?”</a:t>
            </a:r>
          </a:p>
          <a:p>
            <a:pPr algn="just" fontAlgn="base">
              <a:lnSpc>
                <a:spcPct val="180000"/>
              </a:lnSpc>
            </a:pPr>
            <a:r>
              <a:rPr lang="en-US" altLang="ko-KR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(</a:t>
            </a:r>
            <a:r>
              <a:rPr lang="en-US" altLang="ko-KR" sz="2800" b="1" kern="0" dirty="0" err="1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마태</a:t>
            </a:r>
            <a:r>
              <a:rPr lang="en-US" altLang="ko-KR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 26,29; </a:t>
            </a:r>
            <a:r>
              <a:rPr lang="en-US" altLang="ko-KR" sz="2800" b="1" kern="0" dirty="0" err="1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마르</a:t>
            </a:r>
            <a:r>
              <a:rPr lang="en-US" altLang="ko-KR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 14,67; </a:t>
            </a:r>
            <a:r>
              <a:rPr lang="en-US" altLang="ko-KR" sz="2800" b="1" kern="0" dirty="0" err="1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루카</a:t>
            </a:r>
            <a:r>
              <a:rPr lang="en-US" altLang="ko-KR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 22,56)</a:t>
            </a:r>
            <a:r>
              <a:rPr lang="en-US" altLang="ko-KR" sz="2800" b="1" kern="0" dirty="0">
                <a:solidFill>
                  <a:srgbClr val="000000"/>
                </a:solidFill>
                <a:latin typeface="바탕" panose="02030600000101010101" pitchFamily="18" charset="-127"/>
                <a:ea typeface="함초롬바탕" panose="02030604000101010101" pitchFamily="18" charset="-127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69979959"/>
      </p:ext>
    </p:extLst>
  </p:cSld>
  <p:clrMapOvr>
    <a:masterClrMapping/>
  </p:clrMapOvr>
</p:sld>
</file>

<file path=ppt/slides/slide4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333437A1-63BE-4303-B9E8-0DB98D83F764}"/>
              </a:ext>
            </a:extLst>
          </p:cNvPr>
          <p:cNvSpPr/>
          <p:nvPr/>
        </p:nvSpPr>
        <p:spPr>
          <a:xfrm>
            <a:off x="1307669" y="1578259"/>
            <a:ext cx="9576661" cy="7350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fontAlgn="base">
              <a:lnSpc>
                <a:spcPct val="180000"/>
              </a:lnSpc>
            </a:pPr>
            <a:r>
              <a:rPr lang="en-US" altLang="ko-KR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“</a:t>
            </a:r>
            <a:r>
              <a:rPr lang="en-US" altLang="ko-KR" sz="2800" b="1" kern="0" dirty="0" err="1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예수님을</a:t>
            </a:r>
            <a:r>
              <a:rPr lang="en-US" altLang="ko-KR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 </a:t>
            </a:r>
            <a:r>
              <a:rPr lang="en-US" altLang="ko-KR" sz="2800" b="1" kern="0" dirty="0" err="1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팔아넘길</a:t>
            </a:r>
            <a:r>
              <a:rPr lang="en-US" altLang="ko-KR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 </a:t>
            </a:r>
            <a:r>
              <a:rPr lang="en-US" altLang="ko-KR" sz="2800" b="1" kern="0" dirty="0" err="1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유다도</a:t>
            </a:r>
            <a:r>
              <a:rPr lang="en-US" altLang="ko-KR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 </a:t>
            </a:r>
            <a:r>
              <a:rPr lang="en-US" altLang="ko-KR" sz="2800" b="1" kern="0" dirty="0" err="1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그들과</a:t>
            </a:r>
            <a:r>
              <a:rPr lang="en-US" altLang="ko-KR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 </a:t>
            </a:r>
            <a:r>
              <a:rPr lang="en-US" altLang="ko-KR" sz="2800" b="1" kern="0" dirty="0" err="1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함께</a:t>
            </a:r>
            <a:r>
              <a:rPr lang="en-US" altLang="ko-KR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 서 </a:t>
            </a:r>
            <a:r>
              <a:rPr lang="en-US" altLang="ko-KR" sz="2800" b="1" kern="0" dirty="0" err="1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있었다</a:t>
            </a:r>
            <a:r>
              <a:rPr lang="en-US" altLang="ko-KR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.”(18,5)</a:t>
            </a:r>
            <a:endParaRPr lang="en-US" altLang="ko-KR" sz="2800" b="1" kern="0" dirty="0">
              <a:solidFill>
                <a:srgbClr val="000000"/>
              </a:solidFill>
              <a:latin typeface="바탕" panose="02030600000101010101" pitchFamily="18" charset="-127"/>
              <a:ea typeface="바탕" panose="02030600000101010101" pitchFamily="18" charset="-127"/>
            </a:endParaRP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963113E6-BCD8-40F8-8C47-392FBD44B63E}"/>
              </a:ext>
            </a:extLst>
          </p:cNvPr>
          <p:cNvSpPr/>
          <p:nvPr/>
        </p:nvSpPr>
        <p:spPr>
          <a:xfrm>
            <a:off x="3955829" y="3163767"/>
            <a:ext cx="4280339" cy="15495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lnSpc>
                <a:spcPct val="180000"/>
              </a:lnSpc>
            </a:pP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“그들과 함께”</a:t>
            </a:r>
            <a:r>
              <a:rPr lang="en-US" altLang="ko-KR" sz="2800" b="1" kern="0" dirty="0">
                <a:solidFill>
                  <a:srgbClr val="000000"/>
                </a:solidFill>
                <a:latin typeface="바탕" panose="02030600000101010101" pitchFamily="18" charset="-127"/>
                <a:ea typeface="바탕" panose="02030600000101010101" pitchFamily="18" charset="-127"/>
              </a:rPr>
              <a:t>(</a:t>
            </a:r>
            <a:r>
              <a:rPr lang="en-US" altLang="ko-KR" sz="2800" b="1" kern="0" dirty="0" err="1">
                <a:solidFill>
                  <a:srgbClr val="000000"/>
                </a:solidFill>
                <a:latin typeface="Bwgrkl" panose="02000400000000000000" pitchFamily="2" charset="0"/>
                <a:ea typeface="Bwgrkl" panose="02000400000000000000" pitchFamily="2" charset="0"/>
              </a:rPr>
              <a:t>metV</a:t>
            </a:r>
            <a:r>
              <a:rPr lang="en-US" altLang="ko-KR" sz="2800" b="1" kern="0" dirty="0">
                <a:solidFill>
                  <a:srgbClr val="000000"/>
                </a:solidFill>
                <a:latin typeface="Bwgrkl" panose="02000400000000000000" pitchFamily="2" charset="0"/>
                <a:ea typeface="Bwgrkl" panose="02000400000000000000" pitchFamily="2" charset="0"/>
              </a:rPr>
              <a:t> </a:t>
            </a:r>
            <a:r>
              <a:rPr lang="en-US" altLang="ko-KR" sz="2800" b="1" kern="0" dirty="0" err="1">
                <a:solidFill>
                  <a:srgbClr val="000000"/>
                </a:solidFill>
                <a:latin typeface="Bwgrkl" panose="02000400000000000000" pitchFamily="2" charset="0"/>
                <a:ea typeface="Bwgrkl" panose="02000400000000000000" pitchFamily="2" charset="0"/>
              </a:rPr>
              <a:t>auvtw</a:t>
            </a:r>
            <a:r>
              <a:rPr lang="en-US" altLang="ko-KR" sz="2800" b="1" kern="0" dirty="0">
                <a:solidFill>
                  <a:srgbClr val="000000"/>
                </a:solidFill>
                <a:latin typeface="Bwgrkl" panose="02000400000000000000" pitchFamily="2" charset="0"/>
                <a:ea typeface="Bwgrkl" panose="02000400000000000000" pitchFamily="2" charset="0"/>
              </a:rPr>
              <a:t>/n</a:t>
            </a:r>
            <a:r>
              <a:rPr lang="en-US" altLang="ko-KR" sz="2800" b="1" kern="0" dirty="0">
                <a:solidFill>
                  <a:srgbClr val="000000"/>
                </a:solidFill>
                <a:latin typeface="바탕" panose="02030600000101010101" pitchFamily="18" charset="-127"/>
                <a:ea typeface="바탕" panose="02030600000101010101" pitchFamily="18" charset="-127"/>
              </a:rPr>
              <a:t>) </a:t>
            </a:r>
            <a:endParaRPr lang="en-US" altLang="ko-KR" sz="2800" b="1" kern="0" dirty="0">
              <a:solidFill>
                <a:srgbClr val="000000"/>
              </a:solidFill>
              <a:latin typeface="함초롬바탕" panose="02030604000101010101" pitchFamily="18" charset="-127"/>
              <a:ea typeface="함초롬바탕" panose="02030604000101010101" pitchFamily="18" charset="-127"/>
            </a:endParaRPr>
          </a:p>
          <a:p>
            <a:pPr algn="ctr" fontAlgn="base">
              <a:lnSpc>
                <a:spcPct val="180000"/>
              </a:lnSpc>
            </a:pP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“서 있었다”</a:t>
            </a:r>
            <a:r>
              <a:rPr lang="en-US" altLang="ko-KR" sz="2800" b="1" kern="0" dirty="0">
                <a:solidFill>
                  <a:srgbClr val="000000"/>
                </a:solidFill>
                <a:latin typeface="바탕" panose="02030600000101010101" pitchFamily="18" charset="-127"/>
                <a:ea typeface="바탕" panose="02030600000101010101" pitchFamily="18" charset="-127"/>
              </a:rPr>
              <a:t>(</a:t>
            </a:r>
            <a:r>
              <a:rPr lang="en-US" altLang="ko-KR" sz="2800" b="1" kern="0" dirty="0" err="1">
                <a:solidFill>
                  <a:srgbClr val="000000"/>
                </a:solidFill>
                <a:latin typeface="Bwgrkl" panose="02000400000000000000" pitchFamily="2" charset="0"/>
                <a:ea typeface="Bwgrkl" panose="02000400000000000000" pitchFamily="2" charset="0"/>
              </a:rPr>
              <a:t>i</a:t>
            </a:r>
            <a:r>
              <a:rPr lang="en-US" altLang="ko-KR" sz="2800" b="1" kern="0" dirty="0">
                <a:solidFill>
                  <a:srgbClr val="000000"/>
                </a:solidFill>
                <a:latin typeface="Bwgrkl" panose="02000400000000000000" pitchFamily="2" charset="0"/>
                <a:ea typeface="Bwgrkl" panose="02000400000000000000" pitchFamily="2" charset="0"/>
              </a:rPr>
              <a:t>[</a:t>
            </a:r>
            <a:r>
              <a:rPr lang="en-US" altLang="ko-KR" sz="2800" b="1" kern="0" dirty="0" err="1">
                <a:solidFill>
                  <a:srgbClr val="000000"/>
                </a:solidFill>
                <a:latin typeface="Bwgrkl" panose="02000400000000000000" pitchFamily="2" charset="0"/>
                <a:ea typeface="Bwgrkl" panose="02000400000000000000" pitchFamily="2" charset="0"/>
              </a:rPr>
              <a:t>sthmi</a:t>
            </a:r>
            <a:r>
              <a:rPr lang="en-US" altLang="ko-KR" sz="2800" b="1" kern="0" dirty="0">
                <a:solidFill>
                  <a:srgbClr val="000000"/>
                </a:solidFill>
                <a:latin typeface="바탕" panose="02030600000101010101" pitchFamily="18" charset="-127"/>
                <a:ea typeface="바탕" panose="02030600000101010101" pitchFamily="18" charset="-127"/>
              </a:rPr>
              <a:t>)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</a:t>
            </a:r>
            <a:endParaRPr lang="ko-KR" altLang="en-US" sz="2800" b="1" kern="0" spc="0" dirty="0">
              <a:solidFill>
                <a:srgbClr val="000000"/>
              </a:solidFill>
              <a:effectLst/>
              <a:latin typeface="바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83204170"/>
      </p:ext>
    </p:extLst>
  </p:cSld>
  <p:clrMapOvr>
    <a:masterClrMapping/>
  </p:clrMapOvr>
</p:sld>
</file>

<file path=ppt/slides/slide4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B81FD679-1C92-4462-8B7C-508ACF8E62FB}"/>
              </a:ext>
            </a:extLst>
          </p:cNvPr>
          <p:cNvSpPr/>
          <p:nvPr/>
        </p:nvSpPr>
        <p:spPr>
          <a:xfrm>
            <a:off x="1707471" y="973853"/>
            <a:ext cx="9611557" cy="15106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80000"/>
              </a:lnSpc>
            </a:pPr>
            <a:r>
              <a:rPr lang="ko-KR" altLang="en-US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“당신도 그들과 한패임이 틀림 </a:t>
            </a:r>
            <a:r>
              <a:rPr lang="ko-KR" altLang="en-US" sz="2800" b="1" kern="0" dirty="0" err="1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없소</a:t>
            </a:r>
            <a:r>
              <a:rPr lang="en-US" altLang="ko-KR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. </a:t>
            </a:r>
            <a:r>
              <a:rPr lang="ko-KR" altLang="en-US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당신의 말씨를 들으니 분명하오</a:t>
            </a:r>
            <a:r>
              <a:rPr lang="en-US" altLang="ko-KR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.”(</a:t>
            </a:r>
            <a:r>
              <a:rPr lang="ko-KR" altLang="en-US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마태 </a:t>
            </a:r>
            <a:r>
              <a:rPr lang="en-US" altLang="ko-KR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26,73) </a:t>
            </a:r>
            <a:endParaRPr lang="ko-KR" altLang="en-US" sz="2800" b="1" kern="0" spc="0" dirty="0">
              <a:solidFill>
                <a:srgbClr val="000000"/>
              </a:solidFill>
              <a:effectLst/>
              <a:latin typeface="바탕" panose="02030600000101010101" pitchFamily="18" charset="-127"/>
            </a:endParaRP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45989D21-10C8-4D40-A277-A1702A3AB8E5}"/>
              </a:ext>
            </a:extLst>
          </p:cNvPr>
          <p:cNvSpPr/>
          <p:nvPr/>
        </p:nvSpPr>
        <p:spPr>
          <a:xfrm>
            <a:off x="1476652" y="3049269"/>
            <a:ext cx="9842376" cy="2648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80000"/>
              </a:lnSpc>
            </a:pPr>
            <a:r>
              <a:rPr lang="ko-KR" altLang="en-US" sz="24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갈릴래아</a:t>
            </a:r>
            <a:r>
              <a:rPr lang="ko-KR" altLang="en-US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출신의 한 남자가 예루살렘 시장에서 ‘</a:t>
            </a:r>
            <a:r>
              <a:rPr lang="ko-KR" altLang="en-US" sz="24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아마르’라는</a:t>
            </a:r>
            <a:r>
              <a:rPr lang="ko-KR" altLang="en-US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물건을 사려고 한다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 </a:t>
            </a:r>
            <a:r>
              <a:rPr lang="ko-KR" altLang="en-US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예루살렘 시장의 상인들은 그 남자가 사려는 물건이 당나귀인지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(</a:t>
            </a:r>
            <a:r>
              <a:rPr lang="en-US" altLang="ko-KR" sz="24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hamâr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), </a:t>
            </a:r>
            <a:r>
              <a:rPr lang="ko-KR" altLang="en-US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포도주인지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(</a:t>
            </a:r>
            <a:r>
              <a:rPr lang="en-US" altLang="ko-KR" sz="24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hamar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), </a:t>
            </a:r>
            <a:r>
              <a:rPr lang="ko-KR" altLang="en-US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양모 옷인지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(</a:t>
            </a:r>
            <a:r>
              <a:rPr lang="en-US" altLang="ko-KR" sz="24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amar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), </a:t>
            </a:r>
            <a:r>
              <a:rPr lang="ko-KR" altLang="en-US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아니면 희생제물로 봉헌될 양인지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(</a:t>
            </a:r>
            <a:r>
              <a:rPr lang="en-US" altLang="ko-KR" sz="24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immar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) </a:t>
            </a:r>
            <a:r>
              <a:rPr lang="ko-KR" altLang="en-US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도대체 알 수가 없다 하면서 그를 조롱한다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 </a:t>
            </a:r>
            <a:endParaRPr lang="ko-KR" altLang="en-US" sz="2400" b="1" kern="0" spc="0" dirty="0">
              <a:solidFill>
                <a:srgbClr val="000000"/>
              </a:solidFill>
              <a:effectLst/>
              <a:latin typeface="바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176151323"/>
      </p:ext>
    </p:extLst>
  </p:cSld>
  <p:clrMapOvr>
    <a:masterClrMapping/>
  </p:clrMapOvr>
</p:sld>
</file>

<file path=ppt/slides/slide4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95BA78BB-A7C4-48F3-BD72-28F0B50830C8}"/>
              </a:ext>
            </a:extLst>
          </p:cNvPr>
          <p:cNvSpPr/>
          <p:nvPr/>
        </p:nvSpPr>
        <p:spPr>
          <a:xfrm>
            <a:off x="1814003" y="1668252"/>
            <a:ext cx="8821446" cy="38500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80000"/>
              </a:lnSpc>
            </a:pP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첫 번째와 두 번째 질문은 부정적인 대답 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“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그렇지 않다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”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를 예상하고 던진 질문이었다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 </a:t>
            </a:r>
          </a:p>
          <a:p>
            <a:pPr algn="just" fontAlgn="base">
              <a:lnSpc>
                <a:spcPct val="180000"/>
              </a:lnSpc>
            </a:pPr>
            <a:endParaRPr lang="en-US" altLang="ko-KR" sz="2800" b="1" kern="0" dirty="0">
              <a:solidFill>
                <a:srgbClr val="000000"/>
              </a:solidFill>
              <a:latin typeface="함초롬바탕" panose="02030604000101010101" pitchFamily="18" charset="-127"/>
              <a:ea typeface="함초롬바탕" panose="02030604000101010101" pitchFamily="18" charset="-127"/>
            </a:endParaRPr>
          </a:p>
          <a:p>
            <a:pPr algn="just" fontAlgn="base">
              <a:lnSpc>
                <a:spcPct val="180000"/>
              </a:lnSpc>
            </a:pP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세 번째는 긍정적인 대답 “</a:t>
            </a:r>
            <a:r>
              <a:rPr lang="ko-KR" altLang="en-US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그렇다”를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예상하고 던진 질문이었다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 </a:t>
            </a:r>
            <a:endParaRPr lang="ko-KR" altLang="en-US" sz="2800" b="1" kern="0" spc="0" dirty="0">
              <a:solidFill>
                <a:srgbClr val="000000"/>
              </a:solidFill>
              <a:effectLst/>
              <a:latin typeface="바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870933837"/>
      </p:ext>
    </p:extLst>
  </p:cSld>
  <p:clrMapOvr>
    <a:masterClrMapping/>
  </p:clrMapOvr>
</p:sld>
</file>

<file path=ppt/slides/slide4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0592764E-B813-47F4-BBEA-7EB2C3A0A289}"/>
              </a:ext>
            </a:extLst>
          </p:cNvPr>
          <p:cNvSpPr/>
          <p:nvPr/>
        </p:nvSpPr>
        <p:spPr>
          <a:xfrm>
            <a:off x="1503285" y="2260389"/>
            <a:ext cx="9922276" cy="15106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98500" marR="383540" algn="just" fontAlgn="base">
              <a:lnSpc>
                <a:spcPct val="180000"/>
              </a:lnSpc>
              <a:tabLst>
                <a:tab pos="363220" algn="l"/>
                <a:tab pos="365760" algn="l"/>
                <a:tab pos="381000" algn="l"/>
                <a:tab pos="1016000" algn="l"/>
                <a:tab pos="1524000" algn="l"/>
                <a:tab pos="2032000" algn="l"/>
                <a:tab pos="2540000" algn="l"/>
                <a:tab pos="3048000" algn="l"/>
                <a:tab pos="3556000" algn="l"/>
                <a:tab pos="4064000" algn="l"/>
                <a:tab pos="4572000" algn="l"/>
                <a:tab pos="5080000" algn="l"/>
                <a:tab pos="5588000" algn="l"/>
                <a:tab pos="6096000" algn="l"/>
                <a:tab pos="6604000" algn="l"/>
                <a:tab pos="7112000" algn="l"/>
                <a:tab pos="7620000" algn="l"/>
                <a:tab pos="8128000" algn="l"/>
                <a:tab pos="8636000" algn="l"/>
                <a:tab pos="9144000" algn="l"/>
                <a:tab pos="9652000" algn="l"/>
                <a:tab pos="10160000" algn="l"/>
                <a:tab pos="10668000" algn="l"/>
                <a:tab pos="11176000" algn="l"/>
                <a:tab pos="11684000" algn="l"/>
                <a:tab pos="12192000" algn="l"/>
                <a:tab pos="12700000" algn="l"/>
                <a:tab pos="13208000" algn="l"/>
                <a:tab pos="13716000" algn="l"/>
                <a:tab pos="14224000" algn="l"/>
                <a:tab pos="14732000" algn="l"/>
                <a:tab pos="15240000" algn="l"/>
              </a:tabLst>
            </a:pP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베드로는 저주하고 맹세하면서 “나는 여러분이 말하는 저 작자를 알지 </a:t>
            </a:r>
            <a:r>
              <a:rPr lang="ko-KR" altLang="en-US" sz="2800" b="1" kern="0" dirty="0" err="1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못하오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.”(</a:t>
            </a:r>
            <a:r>
              <a:rPr lang="ko-KR" altLang="en-US" sz="2800" b="1" kern="0" dirty="0" err="1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마르</a:t>
            </a: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 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14,71 </a:t>
            </a: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직역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)</a:t>
            </a:r>
            <a:endParaRPr lang="ko-KR" altLang="en-US" sz="2800" b="1" kern="0" spc="0" dirty="0">
              <a:solidFill>
                <a:srgbClr val="000000"/>
              </a:solidFill>
              <a:effectLst/>
              <a:latin typeface="궁서" panose="02030600000101010101" pitchFamily="18" charset="-127"/>
              <a:ea typeface="궁서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46088902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0B2EDC1C-4808-4FB3-8C59-05E8198DDC9E}"/>
              </a:ext>
            </a:extLst>
          </p:cNvPr>
          <p:cNvSpPr/>
          <p:nvPr/>
        </p:nvSpPr>
        <p:spPr>
          <a:xfrm>
            <a:off x="3047999" y="3105835"/>
            <a:ext cx="7028155" cy="12986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그러나 사람의 아들이 올 때에 이 세상에서 믿음을 찾아볼 수 있겠느냐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?”(</a:t>
            </a: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루카 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18,8) </a:t>
            </a:r>
            <a:endParaRPr lang="ko-KR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137164931"/>
      </p:ext>
    </p:extLst>
  </p:cSld>
  <p:clrMapOvr>
    <a:masterClrMapping/>
  </p:clrMapOvr>
</p:sld>
</file>

<file path=ppt/slides/slide4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ì íë³´ ì±ì¸ì ëí ì´ë¯¸ì§ ê²ìê²°ê³¼">
            <a:extLst>
              <a:ext uri="{FF2B5EF4-FFF2-40B4-BE49-F238E27FC236}">
                <a16:creationId xmlns:a16="http://schemas.microsoft.com/office/drawing/2014/main" id="{54C1BFA8-B5C4-4152-94D1-36ECB19679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386" y="463418"/>
            <a:ext cx="7200900" cy="521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직사각형 1">
            <a:extLst>
              <a:ext uri="{FF2B5EF4-FFF2-40B4-BE49-F238E27FC236}">
                <a16:creationId xmlns:a16="http://schemas.microsoft.com/office/drawing/2014/main" id="{FC71BC66-8171-4D1B-822F-0674BC3C44EA}"/>
              </a:ext>
            </a:extLst>
          </p:cNvPr>
          <p:cNvSpPr/>
          <p:nvPr/>
        </p:nvSpPr>
        <p:spPr>
          <a:xfrm>
            <a:off x="4474252" y="5683118"/>
            <a:ext cx="2036135" cy="6540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fontAlgn="base">
              <a:lnSpc>
                <a:spcPct val="180000"/>
              </a:lnSpc>
            </a:pPr>
            <a:r>
              <a:rPr lang="ko-KR" altLang="en-US" sz="24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신태보</a:t>
            </a:r>
            <a:r>
              <a:rPr lang="ko-KR" altLang="en-US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베드로</a:t>
            </a:r>
            <a:endParaRPr lang="ko-KR" altLang="en-US" sz="2400" b="1" kern="0" spc="0" dirty="0">
              <a:solidFill>
                <a:srgbClr val="000000"/>
              </a:solidFill>
              <a:effectLst/>
              <a:latin typeface="바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71531334"/>
      </p:ext>
    </p:extLst>
  </p:cSld>
  <p:clrMapOvr>
    <a:masterClrMapping/>
  </p:clrMapOvr>
</p:sld>
</file>

<file path=ppt/slides/slide4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652BF233-D846-4CD9-A1A8-8E9A81315375}"/>
              </a:ext>
            </a:extLst>
          </p:cNvPr>
          <p:cNvSpPr/>
          <p:nvPr/>
        </p:nvSpPr>
        <p:spPr>
          <a:xfrm>
            <a:off x="3048000" y="2922899"/>
            <a:ext cx="6531006" cy="1560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80000"/>
              </a:lnSpc>
              <a:tabLst>
                <a:tab pos="363220" algn="l"/>
                <a:tab pos="365760" algn="l"/>
                <a:tab pos="381000" algn="l"/>
                <a:tab pos="1016000" algn="l"/>
                <a:tab pos="1524000" algn="l"/>
                <a:tab pos="2032000" algn="l"/>
                <a:tab pos="2540000" algn="l"/>
                <a:tab pos="3048000" algn="l"/>
                <a:tab pos="3556000" algn="l"/>
                <a:tab pos="4064000" algn="l"/>
                <a:tab pos="4572000" algn="l"/>
                <a:tab pos="5080000" algn="l"/>
                <a:tab pos="5588000" algn="l"/>
                <a:tab pos="6096000" algn="l"/>
                <a:tab pos="6604000" algn="l"/>
                <a:tab pos="7112000" algn="l"/>
                <a:tab pos="7620000" algn="l"/>
                <a:tab pos="8128000" algn="l"/>
                <a:tab pos="8636000" algn="l"/>
                <a:tab pos="9144000" algn="l"/>
                <a:tab pos="9652000" algn="l"/>
                <a:tab pos="10160000" algn="l"/>
                <a:tab pos="10668000" algn="l"/>
                <a:tab pos="11176000" algn="l"/>
                <a:tab pos="11684000" algn="l"/>
                <a:tab pos="12192000" algn="l"/>
                <a:tab pos="12700000" algn="l"/>
                <a:tab pos="13208000" algn="l"/>
                <a:tab pos="13716000" algn="l"/>
                <a:tab pos="14224000" algn="l"/>
                <a:tab pos="14732000" algn="l"/>
                <a:tab pos="15240000" algn="l"/>
              </a:tabLst>
            </a:pP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“천하의 큰일은 반드시 작은 곳에서부터 시작된다”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(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도덕경 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63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장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)</a:t>
            </a:r>
            <a:endParaRPr lang="ko-KR" altLang="en-US" sz="2800" b="1" kern="0" spc="0" dirty="0">
              <a:solidFill>
                <a:srgbClr val="000000"/>
              </a:solidFill>
              <a:effectLst/>
              <a:latin typeface="바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266810873"/>
      </p:ext>
    </p:extLst>
  </p:cSld>
  <p:clrMapOvr>
    <a:masterClrMapping/>
  </p:clrMapOvr>
</p:sld>
</file>

<file path=ppt/slides/slide4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C6B09FE8-C94E-444B-B054-5BE42E7630E2}"/>
              </a:ext>
            </a:extLst>
          </p:cNvPr>
          <p:cNvSpPr/>
          <p:nvPr/>
        </p:nvSpPr>
        <p:spPr>
          <a:xfrm>
            <a:off x="1103790" y="775196"/>
            <a:ext cx="10179728" cy="5307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98500" marR="320040" algn="just" fontAlgn="base">
              <a:lnSpc>
                <a:spcPct val="180000"/>
              </a:lnSpc>
            </a:pPr>
            <a:r>
              <a:rPr lang="ko-KR" altLang="en-US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그들이 비리를 저지르기 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10</a:t>
            </a:r>
            <a:r>
              <a:rPr lang="ko-KR" altLang="en-US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년 전에 유혹하는 자가 “자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, </a:t>
            </a:r>
            <a:r>
              <a:rPr lang="ko-KR" altLang="en-US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장부를 조작해서 우리 돈 좀 벌어봅시다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!”</a:t>
            </a:r>
            <a:r>
              <a:rPr lang="ko-KR" altLang="en-US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라고 제안했다면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, </a:t>
            </a:r>
            <a:r>
              <a:rPr lang="ko-KR" altLang="en-US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그들은 그러한 제안에 절대 동의하지 않았을 것이다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 </a:t>
            </a:r>
            <a:r>
              <a:rPr lang="ko-KR" altLang="en-US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사람들은 나중에 후회하게 될 일이라면 웬만해서는 처음부터 하지 않으려 한다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 </a:t>
            </a:r>
            <a:r>
              <a:rPr lang="ko-KR" altLang="en-US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당신이 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A</a:t>
            </a:r>
            <a:r>
              <a:rPr lang="ko-KR" altLang="en-US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단계에 있을 때 중간의 모든 단계들을 뛰어넘어 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Z</a:t>
            </a:r>
            <a:r>
              <a:rPr lang="ko-KR" altLang="en-US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단계로 비약하는 것은 엄두가 나지 않을 것이다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 ... </a:t>
            </a:r>
            <a:r>
              <a:rPr lang="ko-KR" altLang="en-US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하지만 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A</a:t>
            </a:r>
            <a:r>
              <a:rPr lang="ko-KR" altLang="en-US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단계에서 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B</a:t>
            </a:r>
            <a:r>
              <a:rPr lang="ko-KR" altLang="en-US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단계로 나아가고 거기에서 또 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C</a:t>
            </a:r>
            <a:r>
              <a:rPr lang="ko-KR" altLang="en-US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와 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D</a:t>
            </a:r>
            <a:r>
              <a:rPr lang="ko-KR" altLang="en-US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의 단계로 나아간다면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, </a:t>
            </a:r>
            <a:r>
              <a:rPr lang="ko-KR" altLang="en-US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언젠가 자신이 어느새 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Y</a:t>
            </a:r>
            <a:r>
              <a:rPr lang="ko-KR" altLang="en-US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단계에 와 있음을 알게 되고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, </a:t>
            </a:r>
            <a:r>
              <a:rPr lang="ko-KR" altLang="en-US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그러면 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Z</a:t>
            </a:r>
            <a:r>
              <a:rPr lang="ko-KR" altLang="en-US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단계로 이동하는 것은 한층 더 </a:t>
            </a:r>
            <a:r>
              <a:rPr lang="ko-KR" altLang="en-US" sz="24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쉬어진다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</a:t>
            </a:r>
            <a:endParaRPr lang="ko-KR" altLang="en-US" sz="2400" b="1" kern="0" spc="0" dirty="0">
              <a:solidFill>
                <a:srgbClr val="000000"/>
              </a:solidFill>
              <a:effectLst/>
              <a:latin typeface="바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542700078"/>
      </p:ext>
    </p:extLst>
  </p:cSld>
  <p:clrMapOvr>
    <a:masterClrMapping/>
  </p:clrMapOvr>
</p:sld>
</file>

<file path=ppt/slides/slide4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C5CCB3BC-C5D4-4C5C-8FE2-AA3274717B36}"/>
              </a:ext>
            </a:extLst>
          </p:cNvPr>
          <p:cNvSpPr/>
          <p:nvPr/>
        </p:nvSpPr>
        <p:spPr>
          <a:xfrm>
            <a:off x="4548326" y="1964112"/>
            <a:ext cx="6096000" cy="30744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fontAlgn="base">
              <a:lnSpc>
                <a:spcPct val="180000"/>
              </a:lnSpc>
            </a:pPr>
            <a:r>
              <a:rPr lang="ko-KR" altLang="en-US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마르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14,27-31</a:t>
            </a:r>
          </a:p>
          <a:p>
            <a:pPr algn="just" fontAlgn="base">
              <a:lnSpc>
                <a:spcPct val="180000"/>
              </a:lnSpc>
            </a:pP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마태 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26,31-35</a:t>
            </a:r>
          </a:p>
          <a:p>
            <a:pPr algn="just" fontAlgn="base">
              <a:lnSpc>
                <a:spcPct val="180000"/>
              </a:lnSpc>
            </a:pP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루카 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22,31-34</a:t>
            </a:r>
          </a:p>
          <a:p>
            <a:pPr algn="just" fontAlgn="base">
              <a:lnSpc>
                <a:spcPct val="180000"/>
              </a:lnSpc>
            </a:pP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요한 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13,36-38</a:t>
            </a:r>
            <a:endParaRPr lang="ko-KR" altLang="en-US" sz="2800" b="1" kern="0" spc="0" dirty="0">
              <a:solidFill>
                <a:srgbClr val="000000"/>
              </a:solidFill>
              <a:effectLst/>
              <a:latin typeface="바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178172233"/>
      </p:ext>
    </p:extLst>
  </p:cSld>
  <p:clrMapOvr>
    <a:masterClrMapping/>
  </p:clrMapOvr>
</p:sld>
</file>

<file path=ppt/slides/slide4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0B9163E9-D19F-4D9E-BDEA-1EB15DCC884C}"/>
              </a:ext>
            </a:extLst>
          </p:cNvPr>
          <p:cNvSpPr/>
          <p:nvPr/>
        </p:nvSpPr>
        <p:spPr>
          <a:xfrm>
            <a:off x="1467775" y="1693909"/>
            <a:ext cx="9540536" cy="34701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08660" marR="383540" algn="just" fontAlgn="base">
              <a:lnSpc>
                <a:spcPct val="180000"/>
              </a:lnSpc>
              <a:tabLst>
                <a:tab pos="363220" algn="l"/>
                <a:tab pos="381000" algn="l"/>
              </a:tabLst>
            </a:pP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베드로의 통역관 역할을 했던 </a:t>
            </a:r>
            <a:r>
              <a:rPr lang="ko-KR" altLang="en-US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마르코는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주님의 말씀 및 행적과 관련하여 베드로가 기억하는 모든 것들을 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... 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낱낱이 기록하였다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 ... </a:t>
            </a:r>
            <a:r>
              <a:rPr lang="ko-KR" altLang="en-US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마르코는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베드로가 기억하는 만큼 기록하였다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"(</a:t>
            </a:r>
            <a:r>
              <a:rPr lang="ko-KR" altLang="en-US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히에라폴리스의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주교 </a:t>
            </a:r>
            <a:r>
              <a:rPr lang="ko-KR" altLang="en-US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파피아스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)</a:t>
            </a:r>
            <a:endParaRPr lang="ko-KR" altLang="en-US" sz="2800" b="1" kern="0" dirty="0">
              <a:solidFill>
                <a:srgbClr val="000000"/>
              </a:solidFill>
              <a:latin typeface="바탕" panose="02030600000101010101" pitchFamily="18" charset="-127"/>
            </a:endParaRPr>
          </a:p>
          <a:p>
            <a:pPr algn="just" fontAlgn="base">
              <a:lnSpc>
                <a:spcPct val="180000"/>
              </a:lnSpc>
              <a:tabLst>
                <a:tab pos="363220" algn="l"/>
                <a:tab pos="381000" algn="l"/>
              </a:tabLst>
            </a:pPr>
            <a:r>
              <a:rPr lang="ko-KR" altLang="en-US" sz="1200" kern="0" dirty="0">
                <a:solidFill>
                  <a:srgbClr val="000000"/>
                </a:solidFill>
                <a:latin typeface="바탕" panose="02030600000101010101" pitchFamily="18" charset="-127"/>
              </a:rPr>
              <a:t>	</a:t>
            </a:r>
            <a:endParaRPr lang="ko-KR" altLang="en-US" sz="1200" kern="0" spc="0" dirty="0">
              <a:solidFill>
                <a:srgbClr val="000000"/>
              </a:solidFill>
              <a:effectLst/>
              <a:latin typeface="바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53703783"/>
      </p:ext>
    </p:extLst>
  </p:cSld>
  <p:clrMapOvr>
    <a:masterClrMapping/>
  </p:clrMapOvr>
</p:sld>
</file>

<file path=ppt/slides/slide4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38C5E305-451A-480F-B8FC-F1DE207402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2550" y="-109728"/>
            <a:ext cx="21333157" cy="1155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2049" name="_x327126728" descr="EMB00002cf40185">
            <a:extLst>
              <a:ext uri="{FF2B5EF4-FFF2-40B4-BE49-F238E27FC236}">
                <a16:creationId xmlns:a16="http://schemas.microsoft.com/office/drawing/2014/main" id="{80A75742-A1FB-4E25-B0FC-6BFAF7E85A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550" y="932689"/>
            <a:ext cx="11046900" cy="555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BCD34D83-DBAC-4A47-B760-9E61B55E461B}"/>
              </a:ext>
            </a:extLst>
          </p:cNvPr>
          <p:cNvSpPr/>
          <p:nvPr/>
        </p:nvSpPr>
        <p:spPr>
          <a:xfrm>
            <a:off x="4000627" y="154680"/>
            <a:ext cx="4812536" cy="6540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fontAlgn="base">
              <a:lnSpc>
                <a:spcPct val="180000"/>
              </a:lnSpc>
              <a:tabLst>
                <a:tab pos="363220" algn="l"/>
                <a:tab pos="381000" algn="l"/>
              </a:tabLst>
            </a:pP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&lt;</a:t>
            </a:r>
            <a:r>
              <a:rPr lang="ko-KR" altLang="en-US" sz="24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마르코복음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&gt; =</a:t>
            </a:r>
            <a:r>
              <a:rPr lang="ko-KR" altLang="en-US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&lt;</a:t>
            </a:r>
            <a:r>
              <a:rPr lang="ko-KR" altLang="en-US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베드로의 언행록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&gt;</a:t>
            </a:r>
            <a:endParaRPr lang="ko-KR" altLang="en-US" sz="2400" b="1" kern="0" spc="0" dirty="0">
              <a:solidFill>
                <a:srgbClr val="000000"/>
              </a:solidFill>
              <a:effectLst/>
              <a:latin typeface="바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930670514"/>
      </p:ext>
    </p:extLst>
  </p:cSld>
  <p:clrMapOvr>
    <a:masterClrMapping/>
  </p:clrMapOvr>
</p:sld>
</file>

<file path=ppt/slides/slide4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A0FB8CFC-4C63-494C-9609-59AA029C234C}"/>
              </a:ext>
            </a:extLst>
          </p:cNvPr>
          <p:cNvSpPr/>
          <p:nvPr/>
        </p:nvSpPr>
        <p:spPr>
          <a:xfrm>
            <a:off x="1272466" y="1544688"/>
            <a:ext cx="10286260" cy="30744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98500" marR="383540" algn="just" fontAlgn="base">
              <a:lnSpc>
                <a:spcPct val="180000"/>
              </a:lnSpc>
              <a:tabLst>
                <a:tab pos="363220" algn="l"/>
                <a:tab pos="381000" algn="l"/>
              </a:tabLst>
            </a:pP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“나의 아들 </a:t>
            </a:r>
            <a:r>
              <a:rPr lang="ko-KR" altLang="en-US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마르코야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! 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나는 나의 주님 예수님을 배반하면서 그분께 큰 상처를 </a:t>
            </a:r>
            <a:r>
              <a:rPr lang="ko-KR" altLang="en-US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드렸다네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 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나는 저주와 맹세까지 하면서 그분을 배반하였지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 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그런데 정말 은혜롭게도 주 예수님께서는 그런 나를 용서해주시고 </a:t>
            </a:r>
            <a:r>
              <a:rPr lang="ko-KR" altLang="en-US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사랑해주셨어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.” </a:t>
            </a:r>
            <a:endParaRPr lang="ko-KR" altLang="en-US" sz="2800" b="1" kern="0" spc="0" dirty="0">
              <a:solidFill>
                <a:srgbClr val="000000"/>
              </a:solidFill>
              <a:effectLst/>
              <a:latin typeface="바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270538931"/>
      </p:ext>
    </p:extLst>
  </p:cSld>
  <p:clrMapOvr>
    <a:masterClrMapping/>
  </p:clrMapOvr>
</p:sld>
</file>

<file path=ppt/slides/slide4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ê³ ë°±ë¡ì ëí ì´ë¯¸ì§ ê²ìê²°ê³¼">
            <a:extLst>
              <a:ext uri="{FF2B5EF4-FFF2-40B4-BE49-F238E27FC236}">
                <a16:creationId xmlns:a16="http://schemas.microsoft.com/office/drawing/2014/main" id="{FC4F5357-0170-4766-90EB-D5AF1FB407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1911" y="465118"/>
            <a:ext cx="3941963" cy="5927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0445249"/>
      </p:ext>
    </p:extLst>
  </p:cSld>
  <p:clrMapOvr>
    <a:masterClrMapping/>
  </p:clrMapOvr>
</p:sld>
</file>

<file path=ppt/slides/slide4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DBE06CCB-0E0C-4F5D-B56B-FD1466111C6B}"/>
              </a:ext>
            </a:extLst>
          </p:cNvPr>
          <p:cNvSpPr/>
          <p:nvPr/>
        </p:nvSpPr>
        <p:spPr>
          <a:xfrm>
            <a:off x="3030243" y="2243405"/>
            <a:ext cx="8182253" cy="27512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60000"/>
              </a:lnSpc>
            </a:pP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그 누군가가 회한의 눈물을 흘리면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, </a:t>
            </a:r>
          </a:p>
          <a:p>
            <a:pPr fontAlgn="base">
              <a:lnSpc>
                <a:spcPct val="160000"/>
              </a:lnSpc>
            </a:pP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주님께서는 그 마음의 사막에다 </a:t>
            </a:r>
            <a:endParaRPr lang="en-US" altLang="ko-KR" sz="2800" b="1" kern="0" dirty="0">
              <a:solidFill>
                <a:srgbClr val="000000"/>
              </a:solidFill>
              <a:latin typeface="함초롬바탕" panose="02030604000101010101" pitchFamily="18" charset="-127"/>
              <a:ea typeface="함초롬바탕" panose="02030604000101010101" pitchFamily="18" charset="-127"/>
            </a:endParaRPr>
          </a:p>
          <a:p>
            <a:pPr fontAlgn="base">
              <a:lnSpc>
                <a:spcPct val="160000"/>
              </a:lnSpc>
            </a:pP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생명의 비를 </a:t>
            </a:r>
            <a:r>
              <a:rPr lang="ko-KR" altLang="en-US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내려주시고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</a:t>
            </a:r>
            <a:endParaRPr lang="en-US" altLang="ko-KR" sz="2800" b="1" kern="0" dirty="0">
              <a:solidFill>
                <a:srgbClr val="000000"/>
              </a:solidFill>
              <a:latin typeface="함초롬바탕" panose="02030604000101010101" pitchFamily="18" charset="-127"/>
              <a:ea typeface="함초롬바탕" panose="02030604000101010101" pitchFamily="18" charset="-127"/>
            </a:endParaRPr>
          </a:p>
          <a:p>
            <a:pPr fontAlgn="base">
              <a:lnSpc>
                <a:spcPct val="160000"/>
              </a:lnSpc>
            </a:pP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은총의 꽃을 </a:t>
            </a:r>
            <a:r>
              <a:rPr lang="ko-KR" altLang="en-US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피워주신다</a:t>
            </a:r>
            <a:endParaRPr lang="ko-KR" altLang="en-US" sz="2800" b="1" kern="0" spc="0" dirty="0">
              <a:solidFill>
                <a:srgbClr val="000000"/>
              </a:solidFill>
              <a:effectLst/>
              <a:latin typeface="바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244540564"/>
      </p:ext>
    </p:extLst>
  </p:cSld>
  <p:clrMapOvr>
    <a:masterClrMapping/>
  </p:clrMapOvr>
</p:sld>
</file>

<file path=ppt/slides/slide4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ì°ë¤ë¬ë¦¬ì¤í¸ì ëí ì´ë¯¸ì§ ê²ìê²°ê³¼">
            <a:extLst>
              <a:ext uri="{FF2B5EF4-FFF2-40B4-BE49-F238E27FC236}">
                <a16:creationId xmlns:a16="http://schemas.microsoft.com/office/drawing/2014/main" id="{49128FFD-DFFB-48AD-8983-75AA5E4DFE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499" y="1381125"/>
            <a:ext cx="6459151" cy="4629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58470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E6204052-6E21-4565-97E4-132DFE9BF61A}"/>
              </a:ext>
            </a:extLst>
          </p:cNvPr>
          <p:cNvSpPr/>
          <p:nvPr/>
        </p:nvSpPr>
        <p:spPr>
          <a:xfrm>
            <a:off x="2151355" y="1278358"/>
            <a:ext cx="6921624" cy="46256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98500" marR="381000" algn="just" fontAlgn="base">
              <a:lnSpc>
                <a:spcPct val="180000"/>
              </a:lnSpc>
            </a:pP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“청하여라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, </a:t>
            </a: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너희에게 주실 것이다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 </a:t>
            </a: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찾아라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, </a:t>
            </a: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너희가 얻을 것이다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 </a:t>
            </a: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문을 두드려라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, </a:t>
            </a: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너희에게 열릴 것이다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 </a:t>
            </a: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누구든지 청하는 이는 받고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, </a:t>
            </a: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찾는 이는 얻고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, </a:t>
            </a: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문을 두드리는 이에게는 열릴 것이다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.(</a:t>
            </a: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마태 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7,7-8) </a:t>
            </a:r>
            <a:endParaRPr lang="ko-KR" altLang="en-US" sz="2800" b="1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93853452"/>
      </p:ext>
    </p:extLst>
  </p:cSld>
  <p:clrMapOvr>
    <a:masterClrMapping/>
  </p:clrMapOvr>
</p:sld>
</file>

<file path=ppt/slides/slide4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41E367F3-7BA8-4EC9-933A-6EEB2C9409EC}"/>
              </a:ext>
            </a:extLst>
          </p:cNvPr>
          <p:cNvSpPr/>
          <p:nvPr/>
        </p:nvSpPr>
        <p:spPr>
          <a:xfrm>
            <a:off x="1458896" y="1251001"/>
            <a:ext cx="9709211" cy="46256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98500" marR="383540" algn="just" fontAlgn="base">
              <a:lnSpc>
                <a:spcPct val="180000"/>
              </a:lnSpc>
              <a:spcAft>
                <a:spcPts val="760"/>
              </a:spcAft>
              <a:tabLst>
                <a:tab pos="363220" algn="l"/>
              </a:tabLst>
            </a:pP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“모든 문제가 한 사람 안에 다 들어 있다는 것은 참으로 이해하기 힘든 일이다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 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모순들이 얽히고설켜 있어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, 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당사자조차도 어떤 대립된 모습들이 자기 자신 안에 숨어 있는지 모를 때가 많다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 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어떤 자기 기만으로 인해 방황하게 되는지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, 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어떤 돌파구를 열 수 있을지 모를 때가 많다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.”(</a:t>
            </a:r>
            <a:r>
              <a:rPr lang="ko-KR" altLang="en-US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발터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닉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)</a:t>
            </a:r>
            <a:endParaRPr lang="ko-KR" altLang="en-US" sz="2800" b="1" kern="0" spc="0" dirty="0">
              <a:solidFill>
                <a:srgbClr val="000000"/>
              </a:solidFill>
              <a:effectLst/>
              <a:latin typeface="바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595805567"/>
      </p:ext>
    </p:extLst>
  </p:cSld>
  <p:clrMapOvr>
    <a:masterClrMapping/>
  </p:clrMapOvr>
</p:sld>
</file>

<file path=ppt/slides/slide4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D9DFDA2A-DF43-46A3-8940-1CC4E1219B90}"/>
              </a:ext>
            </a:extLst>
          </p:cNvPr>
          <p:cNvSpPr/>
          <p:nvPr/>
        </p:nvSpPr>
        <p:spPr>
          <a:xfrm>
            <a:off x="464596" y="1706353"/>
            <a:ext cx="10668001" cy="330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98500" marR="383540" algn="just" fontAlgn="base">
              <a:lnSpc>
                <a:spcPct val="180000"/>
              </a:lnSpc>
            </a:pPr>
            <a:r>
              <a:rPr lang="ko-KR" altLang="en-US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“나는 내가 바라는 것을 하지 않고 오히려 내가 싫어하는 것을 합니다</a:t>
            </a:r>
            <a:r>
              <a:rPr lang="en-US" altLang="ko-KR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. </a:t>
            </a:r>
            <a:r>
              <a:rPr lang="ko-KR" altLang="en-US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나는 선을 바라면서도 하지 못하고</a:t>
            </a:r>
            <a:r>
              <a:rPr lang="en-US" altLang="ko-KR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, </a:t>
            </a:r>
            <a:r>
              <a:rPr lang="ko-KR" altLang="en-US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악을 바라지 않으면서도 그것을 하고 맙니다</a:t>
            </a:r>
            <a:r>
              <a:rPr lang="en-US" altLang="ko-KR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. ... </a:t>
            </a:r>
            <a:r>
              <a:rPr lang="ko-KR" altLang="en-US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나는 과연 비참한 인간입니다</a:t>
            </a:r>
            <a:r>
              <a:rPr lang="en-US" altLang="ko-KR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. </a:t>
            </a:r>
            <a:r>
              <a:rPr lang="ko-KR" altLang="en-US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누가 이 죽음에 빠진 몸에서 나를 구해 줄 수 있습니까</a:t>
            </a:r>
            <a:r>
              <a:rPr lang="en-US" altLang="ko-KR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? </a:t>
            </a:r>
            <a:r>
              <a:rPr lang="ko-KR" altLang="en-US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우리 주 예수 그리스도를 통하여 나를 구해 주신 하느님께 감사드립니다”</a:t>
            </a:r>
            <a:r>
              <a:rPr lang="en-US" altLang="ko-KR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(</a:t>
            </a:r>
            <a:r>
              <a:rPr lang="ko-KR" altLang="en-US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로마 </a:t>
            </a:r>
            <a:r>
              <a:rPr lang="en-US" altLang="ko-KR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7,14.19.24-25)</a:t>
            </a:r>
            <a:endParaRPr lang="ko-KR" altLang="en-US" sz="2400" b="1" kern="0" spc="0" dirty="0">
              <a:solidFill>
                <a:srgbClr val="000000"/>
              </a:solidFill>
              <a:effectLst/>
              <a:latin typeface="바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279971216"/>
      </p:ext>
    </p:extLst>
  </p:cSld>
  <p:clrMapOvr>
    <a:masterClrMapping/>
  </p:clrMapOvr>
</p:sld>
</file>

<file path=ppt/slides/slide4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1FE0EA3F-35F9-4A76-BD7B-AC7589D8656F}"/>
              </a:ext>
            </a:extLst>
          </p:cNvPr>
          <p:cNvSpPr/>
          <p:nvPr/>
        </p:nvSpPr>
        <p:spPr>
          <a:xfrm>
            <a:off x="455720" y="1510269"/>
            <a:ext cx="10765654" cy="38374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98500" algn="just" fontAlgn="base">
              <a:lnSpc>
                <a:spcPct val="180000"/>
              </a:lnSpc>
            </a:pPr>
            <a:r>
              <a:rPr lang="ko-KR" altLang="en-US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은총으로 살아가려면 </a:t>
            </a:r>
            <a:endParaRPr lang="ko-KR" altLang="en-US" sz="2800" b="1" kern="0" dirty="0">
              <a:solidFill>
                <a:srgbClr val="000000"/>
              </a:solidFill>
              <a:latin typeface="바탕" panose="02030600000101010101" pitchFamily="18" charset="-127"/>
            </a:endParaRPr>
          </a:p>
          <a:p>
            <a:pPr marL="698500" algn="just" fontAlgn="base">
              <a:lnSpc>
                <a:spcPct val="180000"/>
              </a:lnSpc>
            </a:pPr>
            <a:r>
              <a:rPr lang="ko-KR" altLang="en-US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자기 인생 이야기의 밝은 면과 어두운 면을 전부 인정해야 한다</a:t>
            </a:r>
            <a:r>
              <a:rPr lang="en-US" altLang="ko-KR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. </a:t>
            </a:r>
            <a:endParaRPr lang="ko-KR" altLang="en-US" sz="2800" b="1" kern="0" dirty="0">
              <a:solidFill>
                <a:srgbClr val="000000"/>
              </a:solidFill>
              <a:latin typeface="바탕" panose="02030600000101010101" pitchFamily="18" charset="-127"/>
            </a:endParaRPr>
          </a:p>
          <a:p>
            <a:pPr marL="698500" algn="just" fontAlgn="base">
              <a:lnSpc>
                <a:spcPct val="180000"/>
              </a:lnSpc>
            </a:pPr>
            <a:r>
              <a:rPr lang="ko-KR" altLang="en-US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그늘진 면을 인정할 때 </a:t>
            </a:r>
            <a:endParaRPr lang="ko-KR" altLang="en-US" sz="2800" b="1" kern="0" dirty="0">
              <a:solidFill>
                <a:srgbClr val="000000"/>
              </a:solidFill>
              <a:latin typeface="바탕" panose="02030600000101010101" pitchFamily="18" charset="-127"/>
            </a:endParaRPr>
          </a:p>
          <a:p>
            <a:pPr marL="698500" algn="just" fontAlgn="base">
              <a:lnSpc>
                <a:spcPct val="180000"/>
              </a:lnSpc>
            </a:pPr>
            <a:r>
              <a:rPr lang="ko-KR" altLang="en-US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내가 누구이며 하느님의 은총이 어떤 의미인지 알게 된다</a:t>
            </a:r>
            <a:r>
              <a:rPr lang="en-US" altLang="ko-KR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.</a:t>
            </a:r>
            <a:endParaRPr lang="ko-KR" altLang="en-US" sz="2800" b="1" kern="0" dirty="0">
              <a:solidFill>
                <a:srgbClr val="000000"/>
              </a:solidFill>
              <a:latin typeface="바탕" panose="02030600000101010101" pitchFamily="18" charset="-127"/>
            </a:endParaRPr>
          </a:p>
          <a:p>
            <a:pPr marL="698500" algn="just" fontAlgn="base">
              <a:lnSpc>
                <a:spcPct val="180000"/>
              </a:lnSpc>
            </a:pPr>
            <a:r>
              <a:rPr lang="en-US" altLang="ko-KR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(</a:t>
            </a:r>
            <a:r>
              <a:rPr lang="ko-KR" altLang="en-US" sz="2800" b="1" kern="0" dirty="0" err="1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브레넌</a:t>
            </a:r>
            <a:r>
              <a:rPr lang="ko-KR" altLang="en-US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 </a:t>
            </a:r>
            <a:r>
              <a:rPr lang="ko-KR" altLang="en-US" sz="2800" b="1" kern="0" dirty="0" err="1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메닝</a:t>
            </a:r>
            <a:r>
              <a:rPr lang="en-US" altLang="ko-KR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)</a:t>
            </a:r>
            <a:endParaRPr lang="ko-KR" altLang="en-US" sz="2800" b="1" kern="0" spc="0" dirty="0">
              <a:solidFill>
                <a:srgbClr val="000000"/>
              </a:solidFill>
              <a:effectLst/>
              <a:latin typeface="바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715577927"/>
      </p:ext>
    </p:extLst>
  </p:cSld>
  <p:clrMapOvr>
    <a:masterClrMapping/>
  </p:clrMapOvr>
</p:sld>
</file>

<file path=ppt/slides/slide4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D87ACA5B-4EBF-458F-9338-6C5A6BD07FBC}"/>
              </a:ext>
            </a:extLst>
          </p:cNvPr>
          <p:cNvSpPr/>
          <p:nvPr/>
        </p:nvSpPr>
        <p:spPr>
          <a:xfrm>
            <a:off x="1618694" y="1221703"/>
            <a:ext cx="8395318" cy="22862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98500" algn="just" fontAlgn="base">
              <a:lnSpc>
                <a:spcPct val="180000"/>
              </a:lnSpc>
            </a:pP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[</a:t>
            </a: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베드로가 세 번째로 주님을 배반한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] </a:t>
            </a: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순간에 닭이 울었다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 </a:t>
            </a: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그리고 주님께서 몸을 돌려 베드로를 </a:t>
            </a:r>
            <a:r>
              <a:rPr lang="ko-KR" altLang="en-US" sz="2800" b="1" u="sng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바라보셨다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.(</a:t>
            </a: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루카 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22,60-61</a:t>
            </a:r>
            <a:r>
              <a:rPr lang="en-US" altLang="ko-KR" sz="28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) </a:t>
            </a:r>
            <a:endParaRPr lang="ko-KR" altLang="en-US" sz="2800" kern="0" spc="0" dirty="0">
              <a:solidFill>
                <a:srgbClr val="000000"/>
              </a:solidFill>
              <a:effectLst/>
              <a:latin typeface="바탕" panose="02030600000101010101" pitchFamily="18" charset="-127"/>
            </a:endParaRP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FC390FA4-49F2-4E73-8BF7-7654A82B387D}"/>
              </a:ext>
            </a:extLst>
          </p:cNvPr>
          <p:cNvSpPr/>
          <p:nvPr/>
        </p:nvSpPr>
        <p:spPr>
          <a:xfrm>
            <a:off x="4337113" y="4424396"/>
            <a:ext cx="2985113" cy="7739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fontAlgn="base">
              <a:lnSpc>
                <a:spcPct val="180000"/>
              </a:lnSpc>
            </a:pPr>
            <a:r>
              <a:rPr lang="ko-KR" altLang="en-US" sz="2800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엠블레포</a:t>
            </a:r>
            <a:r>
              <a:rPr lang="en-US" altLang="ko-KR" sz="2800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(</a:t>
            </a:r>
            <a:r>
              <a:rPr lang="en-US" altLang="ko-KR" sz="2800" kern="0" dirty="0" err="1">
                <a:solidFill>
                  <a:srgbClr val="000000"/>
                </a:solidFill>
                <a:latin typeface="Bwgrkl" panose="02000400000000000000" pitchFamily="2" charset="0"/>
                <a:ea typeface="Bwgrkl" panose="02000400000000000000" pitchFamily="2" charset="0"/>
              </a:rPr>
              <a:t>evmble,pw</a:t>
            </a:r>
            <a:r>
              <a:rPr lang="en-US" altLang="ko-KR" sz="2800" kern="0" dirty="0">
                <a:solidFill>
                  <a:srgbClr val="000000"/>
                </a:solidFill>
                <a:latin typeface="바탕" panose="02030600000101010101" pitchFamily="18" charset="-127"/>
                <a:ea typeface="바탕" panose="02030600000101010101" pitchFamily="18" charset="-127"/>
              </a:rPr>
              <a:t>)</a:t>
            </a:r>
            <a:endParaRPr lang="en-US" altLang="ko-KR" sz="2800" kern="0" spc="0" dirty="0">
              <a:solidFill>
                <a:srgbClr val="000000"/>
              </a:solidFill>
              <a:effectLst/>
              <a:latin typeface="바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052923403"/>
      </p:ext>
    </p:extLst>
  </p:cSld>
  <p:clrMapOvr>
    <a:masterClrMapping/>
  </p:clrMapOvr>
</p:sld>
</file>

<file path=ppt/slides/slide4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2905C87A-42E5-4CB6-90B1-3012DB0C1620}"/>
              </a:ext>
            </a:extLst>
          </p:cNvPr>
          <p:cNvSpPr/>
          <p:nvPr/>
        </p:nvSpPr>
        <p:spPr>
          <a:xfrm>
            <a:off x="1569867" y="1898067"/>
            <a:ext cx="9420687" cy="3117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98500" algn="just" fontAlgn="base">
              <a:lnSpc>
                <a:spcPct val="180000"/>
              </a:lnSpc>
              <a:tabLst>
                <a:tab pos="356870" algn="l"/>
                <a:tab pos="363220" algn="l"/>
                <a:tab pos="381000" algn="l"/>
              </a:tabLst>
            </a:pP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[</a:t>
            </a: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두 번째 배반이 있고 나서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] </a:t>
            </a: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한 시간쯤 지났을 때에 또 다른 사람이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, “</a:t>
            </a: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이이도 </a:t>
            </a:r>
            <a:r>
              <a:rPr lang="ko-KR" altLang="en-US" sz="2800" b="1" kern="0" dirty="0" err="1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갈릴래아</a:t>
            </a: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 사람이니까 저 사람과 함께 있었던 게 틀림 </a:t>
            </a:r>
            <a:r>
              <a:rPr lang="ko-KR" altLang="en-US" sz="2800" b="1" kern="0" dirty="0" err="1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없소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.” </a:t>
            </a: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하고 주장하였다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.(</a:t>
            </a: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루카 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22,59). </a:t>
            </a:r>
            <a:endParaRPr lang="ko-KR" altLang="en-US" sz="2800" b="1" kern="0" spc="0" dirty="0">
              <a:solidFill>
                <a:srgbClr val="000000"/>
              </a:solidFill>
              <a:effectLst/>
              <a:latin typeface="바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783396137"/>
      </p:ext>
    </p:extLst>
  </p:cSld>
  <p:clrMapOvr>
    <a:masterClrMapping/>
  </p:clrMapOvr>
</p:sld>
</file>

<file path=ppt/slides/slide4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ì¹¨ë¬µ, ë°ìë¼ì ëí ì´ë¯¸ì§ ê²ìê²°ê³¼">
            <a:extLst>
              <a:ext uri="{FF2B5EF4-FFF2-40B4-BE49-F238E27FC236}">
                <a16:creationId xmlns:a16="http://schemas.microsoft.com/office/drawing/2014/main" id="{2E58F26A-5E14-468A-8CEC-7DC347275C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512" y="1071655"/>
            <a:ext cx="6616962" cy="4893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7489703"/>
      </p:ext>
    </p:extLst>
  </p:cSld>
  <p:clrMapOvr>
    <a:masterClrMapping/>
  </p:clrMapOvr>
</p:sld>
</file>

<file path=ppt/slides/slide4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BBED5990-AEAE-4903-BF72-EE27FC4324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" y="0"/>
            <a:ext cx="23908935" cy="623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6145" name="_x483994016" descr="EMB00002cf40262">
            <a:extLst>
              <a:ext uri="{FF2B5EF4-FFF2-40B4-BE49-F238E27FC236}">
                <a16:creationId xmlns:a16="http://schemas.microsoft.com/office/drawing/2014/main" id="{B73BFD84-0578-4AAB-A0D9-DD60DC682B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975" y="-228600"/>
            <a:ext cx="5566299" cy="7017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F731103D-B6AE-4FC1-8B89-8A81823633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99831" y="4169773"/>
            <a:ext cx="23908935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3571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3571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3571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3571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3571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3571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3571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3571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3571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57188" algn="l"/>
              </a:tabLst>
            </a:pPr>
            <a:r>
              <a:rPr kumimoji="0" lang="ko-KR" altLang="ko-KR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바탕" panose="02030600000101010101" pitchFamily="18" charset="-127"/>
                <a:ea typeface="함초롬바탕" panose="02030604000101010101" pitchFamily="18" charset="-127"/>
              </a:rPr>
              <a:t>오토 </a:t>
            </a:r>
            <a:r>
              <a:rPr kumimoji="0" lang="ko-KR" altLang="ko-KR" sz="24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바탕" panose="02030600000101010101" pitchFamily="18" charset="-127"/>
                <a:ea typeface="함초롬바탕" panose="02030604000101010101" pitchFamily="18" charset="-127"/>
              </a:rPr>
              <a:t>딕스</a:t>
            </a:r>
            <a:r>
              <a:rPr kumimoji="0" lang="en-US" altLang="ko-KR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함초롬바탕" panose="02030604000101010101" pitchFamily="18" charset="-127"/>
              </a:rPr>
              <a:t>(1891-1969)</a:t>
            </a:r>
            <a:endParaRPr kumimoji="0" lang="en-US" altLang="ko-KR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57188" algn="l"/>
              </a:tabLst>
            </a:pPr>
            <a:endParaRPr kumimoji="0" lang="en-US" altLang="ko-K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798602"/>
      </p:ext>
    </p:extLst>
  </p:cSld>
  <p:clrMapOvr>
    <a:masterClrMapping/>
  </p:clrMapOvr>
</p:sld>
</file>

<file path=ppt/slides/slide4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31CFD8EB-7455-4762-8E6A-D9F34B7F4E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8184" y="-1004574"/>
            <a:ext cx="23107926" cy="602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7169" name="_x483977384" descr="EMB00002cf40264">
            <a:extLst>
              <a:ext uri="{FF2B5EF4-FFF2-40B4-BE49-F238E27FC236}">
                <a16:creationId xmlns:a16="http://schemas.microsoft.com/office/drawing/2014/main" id="{704BC6E2-9DF2-4C84-A694-39ED63C3C1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8184" y="-547374"/>
            <a:ext cx="5921406" cy="7221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5E622BB9-FDDF-4C40-9D09-614CB1184847}"/>
              </a:ext>
            </a:extLst>
          </p:cNvPr>
          <p:cNvSpPr/>
          <p:nvPr/>
        </p:nvSpPr>
        <p:spPr>
          <a:xfrm>
            <a:off x="10213908" y="2922900"/>
            <a:ext cx="1454244" cy="10122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lnSpc>
                <a:spcPct val="180000"/>
              </a:lnSpc>
              <a:tabLst>
                <a:tab pos="363220" algn="l"/>
                <a:tab pos="365760" algn="l"/>
                <a:tab pos="381000" algn="l"/>
                <a:tab pos="1016000" algn="l"/>
                <a:tab pos="1524000" algn="l"/>
                <a:tab pos="2032000" algn="l"/>
                <a:tab pos="2540000" algn="l"/>
                <a:tab pos="3048000" algn="l"/>
                <a:tab pos="3556000" algn="l"/>
                <a:tab pos="4064000" algn="l"/>
                <a:tab pos="4572000" algn="l"/>
                <a:tab pos="5080000" algn="l"/>
                <a:tab pos="5588000" algn="l"/>
                <a:tab pos="6096000" algn="l"/>
                <a:tab pos="6604000" algn="l"/>
                <a:tab pos="7112000" algn="l"/>
                <a:tab pos="7620000" algn="l"/>
                <a:tab pos="8128000" algn="l"/>
                <a:tab pos="8636000" algn="l"/>
                <a:tab pos="9144000" algn="l"/>
                <a:tab pos="9652000" algn="l"/>
                <a:tab pos="10160000" algn="l"/>
                <a:tab pos="10668000" algn="l"/>
                <a:tab pos="11176000" algn="l"/>
                <a:tab pos="11684000" algn="l"/>
                <a:tab pos="12192000" algn="l"/>
                <a:tab pos="12700000" algn="l"/>
                <a:tab pos="13208000" algn="l"/>
                <a:tab pos="13716000" algn="l"/>
                <a:tab pos="14224000" algn="l"/>
                <a:tab pos="14732000" algn="l"/>
                <a:tab pos="15240000" algn="l"/>
              </a:tabLst>
            </a:pPr>
            <a:r>
              <a:rPr lang="ko-KR" altLang="en-US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엘 </a:t>
            </a:r>
            <a:r>
              <a:rPr lang="ko-KR" altLang="en-US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그레코</a:t>
            </a:r>
            <a:endParaRPr lang="en-US" altLang="ko-KR" b="1" kern="0" dirty="0">
              <a:solidFill>
                <a:srgbClr val="000000"/>
              </a:solidFill>
              <a:latin typeface="함초롬바탕" panose="02030604000101010101" pitchFamily="18" charset="-127"/>
              <a:ea typeface="함초롬바탕" panose="02030604000101010101" pitchFamily="18" charset="-127"/>
            </a:endParaRPr>
          </a:p>
          <a:p>
            <a:pPr algn="ctr" fontAlgn="base">
              <a:lnSpc>
                <a:spcPct val="180000"/>
              </a:lnSpc>
              <a:tabLst>
                <a:tab pos="363220" algn="l"/>
                <a:tab pos="365760" algn="l"/>
                <a:tab pos="381000" algn="l"/>
                <a:tab pos="1016000" algn="l"/>
                <a:tab pos="1524000" algn="l"/>
                <a:tab pos="2032000" algn="l"/>
                <a:tab pos="2540000" algn="l"/>
                <a:tab pos="3048000" algn="l"/>
                <a:tab pos="3556000" algn="l"/>
                <a:tab pos="4064000" algn="l"/>
                <a:tab pos="4572000" algn="l"/>
                <a:tab pos="5080000" algn="l"/>
                <a:tab pos="5588000" algn="l"/>
                <a:tab pos="6096000" algn="l"/>
                <a:tab pos="6604000" algn="l"/>
                <a:tab pos="7112000" algn="l"/>
                <a:tab pos="7620000" algn="l"/>
                <a:tab pos="8128000" algn="l"/>
                <a:tab pos="8636000" algn="l"/>
                <a:tab pos="9144000" algn="l"/>
                <a:tab pos="9652000" algn="l"/>
                <a:tab pos="10160000" algn="l"/>
                <a:tab pos="10668000" algn="l"/>
                <a:tab pos="11176000" algn="l"/>
                <a:tab pos="11684000" algn="l"/>
                <a:tab pos="12192000" algn="l"/>
                <a:tab pos="12700000" algn="l"/>
                <a:tab pos="13208000" algn="l"/>
                <a:tab pos="13716000" algn="l"/>
                <a:tab pos="14224000" algn="l"/>
                <a:tab pos="14732000" algn="l"/>
                <a:tab pos="15240000" algn="l"/>
              </a:tabLst>
            </a:pPr>
            <a:r>
              <a:rPr lang="en-US" altLang="ko-KR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(1541-1614)</a:t>
            </a:r>
            <a:endParaRPr lang="ko-KR" altLang="en-US" sz="1200" b="1" kern="0" spc="0" dirty="0">
              <a:solidFill>
                <a:srgbClr val="000000"/>
              </a:solidFill>
              <a:effectLst/>
              <a:latin typeface="바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026679047"/>
      </p:ext>
    </p:extLst>
  </p:cSld>
  <p:clrMapOvr>
    <a:masterClrMapping/>
  </p:clrMapOvr>
</p:sld>
</file>

<file path=ppt/slides/slide4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A1031725-79D3-4630-91FA-F1FD64A95CF9}"/>
              </a:ext>
            </a:extLst>
          </p:cNvPr>
          <p:cNvSpPr/>
          <p:nvPr/>
        </p:nvSpPr>
        <p:spPr>
          <a:xfrm>
            <a:off x="1876145" y="2030812"/>
            <a:ext cx="9052265" cy="3061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62000" marR="383540" algn="just" fontAlgn="base">
              <a:lnSpc>
                <a:spcPct val="180000"/>
              </a:lnSpc>
              <a:tabLst>
                <a:tab pos="363220" algn="l"/>
                <a:tab pos="365760" algn="l"/>
                <a:tab pos="381000" algn="l"/>
                <a:tab pos="1016000" algn="l"/>
                <a:tab pos="1524000" algn="l"/>
                <a:tab pos="2032000" algn="l"/>
                <a:tab pos="2540000" algn="l"/>
                <a:tab pos="3048000" algn="l"/>
                <a:tab pos="3556000" algn="l"/>
                <a:tab pos="4064000" algn="l"/>
                <a:tab pos="4572000" algn="l"/>
                <a:tab pos="5080000" algn="l"/>
                <a:tab pos="5588000" algn="l"/>
                <a:tab pos="6096000" algn="l"/>
                <a:tab pos="6604000" algn="l"/>
                <a:tab pos="7112000" algn="l"/>
                <a:tab pos="7620000" algn="l"/>
                <a:tab pos="8128000" algn="l"/>
                <a:tab pos="8636000" algn="l"/>
                <a:tab pos="9144000" algn="l"/>
                <a:tab pos="9652000" algn="l"/>
                <a:tab pos="10160000" algn="l"/>
                <a:tab pos="10668000" algn="l"/>
                <a:tab pos="11176000" algn="l"/>
                <a:tab pos="11684000" algn="l"/>
                <a:tab pos="12192000" algn="l"/>
                <a:tab pos="12700000" algn="l"/>
                <a:tab pos="13208000" algn="l"/>
                <a:tab pos="13716000" algn="l"/>
                <a:tab pos="14224000" algn="l"/>
                <a:tab pos="14732000" algn="l"/>
                <a:tab pos="15240000" algn="l"/>
              </a:tabLst>
            </a:pP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"</a:t>
            </a: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가서 </a:t>
            </a:r>
            <a:r>
              <a:rPr lang="ko-KR" altLang="en-US" sz="2800" b="1" u="sng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궁서" panose="02030600000101010101" pitchFamily="18" charset="-127"/>
                <a:ea typeface="궁서" panose="02030600000101010101" pitchFamily="18" charset="-127"/>
              </a:rPr>
              <a:t>그분의 제자들</a:t>
            </a: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 </a:t>
            </a:r>
            <a:r>
              <a:rPr lang="ko-KR" altLang="en-US" sz="2800" b="1" u="sng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궁서" panose="02030600000101010101" pitchFamily="18" charset="-127"/>
                <a:ea typeface="궁서" panose="02030600000101010101" pitchFamily="18" charset="-127"/>
              </a:rPr>
              <a:t>그리고 베드로에게</a:t>
            </a: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 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'</a:t>
            </a: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예수님께서는 여러분에게 말씀하신 대로 여러분에 앞서 </a:t>
            </a:r>
            <a:r>
              <a:rPr lang="ko-KR" altLang="en-US" sz="2800" b="1" kern="0" dirty="0" err="1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갈릴래아로</a:t>
            </a: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 가실 것이니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, </a:t>
            </a: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여러분은 거기서 그분을 뵙게 될 것입니다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' </a:t>
            </a: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하고 </a:t>
            </a:r>
            <a:r>
              <a:rPr lang="ko-KR" altLang="en-US" sz="2800" b="1" kern="0" dirty="0" err="1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말하시오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"(</a:t>
            </a:r>
            <a:r>
              <a:rPr lang="ko-KR" altLang="en-US" sz="2800" b="1" kern="0" dirty="0" err="1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마르</a:t>
            </a: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 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16,7). </a:t>
            </a:r>
            <a:endParaRPr lang="ko-KR" altLang="en-US" sz="2800" b="1" kern="0" spc="0" dirty="0">
              <a:solidFill>
                <a:srgbClr val="000000"/>
              </a:solidFill>
              <a:effectLst/>
              <a:latin typeface="궁서" panose="02030600000101010101" pitchFamily="18" charset="-127"/>
              <a:ea typeface="궁서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96969320"/>
      </p:ext>
    </p:extLst>
  </p:cSld>
  <p:clrMapOvr>
    <a:masterClrMapping/>
  </p:clrMapOvr>
</p:sld>
</file>

<file path=ppt/slides/slide4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402A1B77-D010-42E4-B9BB-597057248F8F}"/>
              </a:ext>
            </a:extLst>
          </p:cNvPr>
          <p:cNvSpPr/>
          <p:nvPr/>
        </p:nvSpPr>
        <p:spPr>
          <a:xfrm>
            <a:off x="1447131" y="1609117"/>
            <a:ext cx="9297738" cy="875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fontAlgn="base">
              <a:lnSpc>
                <a:spcPct val="180000"/>
              </a:lnSpc>
              <a:tabLst>
                <a:tab pos="363220" algn="l"/>
                <a:tab pos="365760" algn="l"/>
                <a:tab pos="381000" algn="l"/>
                <a:tab pos="1016000" algn="l"/>
                <a:tab pos="1524000" algn="l"/>
                <a:tab pos="2032000" algn="l"/>
                <a:tab pos="2540000" algn="l"/>
                <a:tab pos="3048000" algn="l"/>
                <a:tab pos="3556000" algn="l"/>
                <a:tab pos="4064000" algn="l"/>
                <a:tab pos="4572000" algn="l"/>
                <a:tab pos="5080000" algn="l"/>
                <a:tab pos="5588000" algn="l"/>
                <a:tab pos="6096000" algn="l"/>
                <a:tab pos="6604000" algn="l"/>
                <a:tab pos="7112000" algn="l"/>
                <a:tab pos="7620000" algn="l"/>
                <a:tab pos="8128000" algn="l"/>
                <a:tab pos="8636000" algn="l"/>
                <a:tab pos="9144000" algn="l"/>
                <a:tab pos="9652000" algn="l"/>
                <a:tab pos="10160000" algn="l"/>
                <a:tab pos="10668000" algn="l"/>
                <a:tab pos="11176000" algn="l"/>
                <a:tab pos="11684000" algn="l"/>
                <a:tab pos="12192000" algn="l"/>
                <a:tab pos="12700000" algn="l"/>
                <a:tab pos="13208000" algn="l"/>
                <a:tab pos="13716000" algn="l"/>
                <a:tab pos="14224000" algn="l"/>
                <a:tab pos="14732000" algn="l"/>
                <a:tab pos="15240000" algn="l"/>
              </a:tabLst>
            </a:pPr>
            <a:r>
              <a:rPr lang="ko-KR" altLang="en-US" sz="32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메타노에오</a:t>
            </a:r>
            <a:r>
              <a:rPr lang="en-US" altLang="ko-KR" sz="32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(</a:t>
            </a:r>
            <a:r>
              <a:rPr lang="en-US" altLang="ko-KR" sz="3200" b="1" kern="0" dirty="0" err="1">
                <a:solidFill>
                  <a:srgbClr val="000000"/>
                </a:solidFill>
                <a:latin typeface="Bwgrkl" panose="02000400000000000000" pitchFamily="2" charset="0"/>
                <a:ea typeface="Bwgrkl" panose="02000400000000000000" pitchFamily="2" charset="0"/>
              </a:rPr>
              <a:t>metanoe,w</a:t>
            </a:r>
            <a:r>
              <a:rPr lang="en-US" altLang="ko-KR" sz="32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)</a:t>
            </a:r>
            <a:r>
              <a:rPr lang="ko-KR" altLang="en-US" sz="32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와 </a:t>
            </a:r>
            <a:r>
              <a:rPr lang="ko-KR" altLang="en-US" sz="32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메타멜로마이</a:t>
            </a:r>
            <a:r>
              <a:rPr lang="en-US" altLang="ko-KR" sz="32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(</a:t>
            </a:r>
            <a:r>
              <a:rPr lang="en-US" altLang="ko-KR" sz="3200" b="1" kern="0" dirty="0" err="1">
                <a:solidFill>
                  <a:srgbClr val="000000"/>
                </a:solidFill>
                <a:latin typeface="Bwgrkl" panose="02000400000000000000" pitchFamily="2" charset="0"/>
                <a:ea typeface="Bwgrkl" panose="02000400000000000000" pitchFamily="2" charset="0"/>
              </a:rPr>
              <a:t>metame,llomai</a:t>
            </a:r>
            <a:r>
              <a:rPr lang="en-US" altLang="ko-KR" sz="32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)</a:t>
            </a:r>
            <a:endParaRPr lang="ko-KR" altLang="en-US" sz="3200" b="1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0A892007-7EAD-4B3E-9193-20004B626AA0}"/>
              </a:ext>
            </a:extLst>
          </p:cNvPr>
          <p:cNvSpPr/>
          <p:nvPr/>
        </p:nvSpPr>
        <p:spPr>
          <a:xfrm>
            <a:off x="2408807" y="3256249"/>
            <a:ext cx="7534183" cy="20881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60000"/>
              </a:lnSpc>
            </a:pP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“그때에 예수님을 </a:t>
            </a:r>
            <a:r>
              <a:rPr lang="ko-KR" altLang="en-US" sz="2800" b="1" kern="0" dirty="0" err="1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팔아넘긴</a:t>
            </a: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 유다는 그분께서 사형 선고를 받으신 것을 보고 뉘우치고서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(</a:t>
            </a:r>
            <a:r>
              <a:rPr lang="en-US" altLang="ko-KR" sz="2800" b="1" kern="0" dirty="0" err="1">
                <a:solidFill>
                  <a:srgbClr val="000000"/>
                </a:solidFill>
                <a:latin typeface="Bwgrkl" panose="02000400000000000000" pitchFamily="2" charset="0"/>
                <a:ea typeface="Bwgrkl" panose="02000400000000000000" pitchFamily="2" charset="0"/>
              </a:rPr>
              <a:t>metame,llomai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).”(</a:t>
            </a: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마태 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27,3) </a:t>
            </a:r>
            <a:endParaRPr lang="ko-KR" altLang="en-US" sz="2800" b="1" kern="0" spc="0" dirty="0">
              <a:solidFill>
                <a:srgbClr val="000000"/>
              </a:solidFill>
              <a:effectLst/>
              <a:latin typeface="궁서" panose="02030600000101010101" pitchFamily="18" charset="-127"/>
              <a:ea typeface="궁서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8779965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8058" y="990908"/>
            <a:ext cx="3775888" cy="5667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직사각형 2"/>
          <p:cNvSpPr/>
          <p:nvPr/>
        </p:nvSpPr>
        <p:spPr>
          <a:xfrm>
            <a:off x="-15948" y="413048"/>
            <a:ext cx="12210220" cy="648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b="1" dirty="0">
                <a:solidFill>
                  <a:schemeClr val="tx1"/>
                </a:solidFill>
                <a:latin typeface="+mj-lt"/>
              </a:rPr>
              <a:t>&lt;</a:t>
            </a:r>
            <a:r>
              <a:rPr lang="ko-KR" altLang="en-US" sz="2800" b="1" dirty="0" err="1">
                <a:solidFill>
                  <a:schemeClr val="tx1"/>
                </a:solidFill>
                <a:latin typeface="+mj-lt"/>
              </a:rPr>
              <a:t>나니아</a:t>
            </a:r>
            <a:r>
              <a:rPr lang="ko-KR" altLang="en-US" sz="2800" b="1" dirty="0">
                <a:solidFill>
                  <a:schemeClr val="tx1"/>
                </a:solidFill>
                <a:latin typeface="+mj-lt"/>
              </a:rPr>
              <a:t> 연대기 </a:t>
            </a:r>
            <a:r>
              <a:rPr lang="en-US" altLang="ko-KR" sz="2800" b="1" dirty="0">
                <a:solidFill>
                  <a:schemeClr val="tx1"/>
                </a:solidFill>
                <a:latin typeface="+mj-lt"/>
              </a:rPr>
              <a:t>– </a:t>
            </a:r>
            <a:r>
              <a:rPr lang="ko-KR" altLang="en-US" sz="2800" b="1" dirty="0">
                <a:solidFill>
                  <a:schemeClr val="tx1"/>
                </a:solidFill>
                <a:latin typeface="+mj-lt"/>
              </a:rPr>
              <a:t>마법사의 조카</a:t>
            </a:r>
            <a:r>
              <a:rPr lang="en-US" altLang="ko-KR" sz="2800" b="1" dirty="0">
                <a:solidFill>
                  <a:schemeClr val="tx1"/>
                </a:solidFill>
                <a:latin typeface="+mj-lt"/>
              </a:rPr>
              <a:t>&gt; </a:t>
            </a:r>
            <a:r>
              <a:rPr lang="ko-KR" altLang="en-US" sz="2800" b="1" dirty="0">
                <a:solidFill>
                  <a:schemeClr val="tx1"/>
                </a:solidFill>
                <a:latin typeface="+mj-lt"/>
              </a:rPr>
              <a:t>영화 화보</a:t>
            </a:r>
          </a:p>
        </p:txBody>
      </p:sp>
    </p:spTree>
    <p:extLst>
      <p:ext uri="{BB962C8B-B14F-4D97-AF65-F5344CB8AC3E}">
        <p14:creationId xmlns:p14="http://schemas.microsoft.com/office/powerpoint/2010/main" val="3945699297"/>
      </p:ext>
    </p:extLst>
  </p:cSld>
  <p:clrMapOvr>
    <a:masterClrMapping/>
  </p:clrMapOvr>
</p:sld>
</file>

<file path=ppt/slides/slide4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C05AF9C8-D6F0-4E25-9632-B1CBB61F204C}"/>
              </a:ext>
            </a:extLst>
          </p:cNvPr>
          <p:cNvSpPr/>
          <p:nvPr/>
        </p:nvSpPr>
        <p:spPr>
          <a:xfrm>
            <a:off x="864093" y="2187792"/>
            <a:ext cx="10463813" cy="3061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98500" marR="320040" algn="just" fontAlgn="base">
              <a:lnSpc>
                <a:spcPct val="180000"/>
              </a:lnSpc>
              <a:tabLst>
                <a:tab pos="363220" algn="l"/>
                <a:tab pos="365760" algn="l"/>
                <a:tab pos="381000" algn="l"/>
                <a:tab pos="1016000" algn="l"/>
                <a:tab pos="1524000" algn="l"/>
                <a:tab pos="2032000" algn="l"/>
                <a:tab pos="2540000" algn="l"/>
                <a:tab pos="3048000" algn="l"/>
                <a:tab pos="3556000" algn="l"/>
                <a:tab pos="4064000" algn="l"/>
                <a:tab pos="4572000" algn="l"/>
                <a:tab pos="5080000" algn="l"/>
                <a:tab pos="5588000" algn="l"/>
                <a:tab pos="6096000" algn="l"/>
                <a:tab pos="6604000" algn="l"/>
                <a:tab pos="7112000" algn="l"/>
                <a:tab pos="7620000" algn="l"/>
                <a:tab pos="8128000" algn="l"/>
                <a:tab pos="8636000" algn="l"/>
                <a:tab pos="9144000" algn="l"/>
                <a:tab pos="9652000" algn="l"/>
                <a:tab pos="10160000" algn="l"/>
                <a:tab pos="10668000" algn="l"/>
                <a:tab pos="11176000" algn="l"/>
                <a:tab pos="11684000" algn="l"/>
                <a:tab pos="12192000" algn="l"/>
                <a:tab pos="12700000" algn="l"/>
                <a:tab pos="13208000" algn="l"/>
                <a:tab pos="13716000" algn="l"/>
                <a:tab pos="14224000" algn="l"/>
                <a:tab pos="14732000" algn="l"/>
                <a:tab pos="15240000" algn="l"/>
              </a:tabLst>
            </a:pPr>
            <a:r>
              <a:rPr lang="ko-KR" altLang="en-US" sz="2800" b="1" u="sng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궁서" panose="02030600000101010101" pitchFamily="18" charset="-127"/>
                <a:ea typeface="궁서" panose="02030600000101010101" pitchFamily="18" charset="-127"/>
              </a:rPr>
              <a:t>하느님의 뜻에 맞는 뉘우침</a:t>
            </a: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은 회개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(</a:t>
            </a:r>
            <a:r>
              <a:rPr lang="ko-KR" altLang="en-US" sz="2800" b="1" kern="0" dirty="0" err="1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메타노이아</a:t>
            </a: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 </a:t>
            </a:r>
            <a:r>
              <a:rPr lang="en-US" altLang="ko-KR" sz="2800" b="1" kern="0" dirty="0" err="1">
                <a:solidFill>
                  <a:srgbClr val="000000"/>
                </a:solidFill>
                <a:latin typeface="Bwgrkl" panose="02000400000000000000" pitchFamily="2" charset="0"/>
                <a:ea typeface="Bwgrkl" panose="02000400000000000000" pitchFamily="2" charset="0"/>
              </a:rPr>
              <a:t>meta,noia</a:t>
            </a:r>
            <a:r>
              <a:rPr lang="en-US" altLang="ko-KR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)</a:t>
            </a: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를 자아내어 구원에 이르게 하므로 후회할 일이 없습니다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    </a:t>
            </a: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그러나 </a:t>
            </a:r>
            <a:r>
              <a:rPr lang="ko-KR" altLang="en-US" sz="2800" b="1" u="sng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궁서" panose="02030600000101010101" pitchFamily="18" charset="-127"/>
                <a:ea typeface="궁서" panose="02030600000101010101" pitchFamily="18" charset="-127"/>
              </a:rPr>
              <a:t>현세적 뉘우침</a:t>
            </a: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은 죽음을 가져올 뿐입니다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.(2</a:t>
            </a:r>
            <a:r>
              <a:rPr lang="ko-KR" altLang="en-US" sz="2800" b="1" kern="0" dirty="0" err="1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코린</a:t>
            </a: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 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7,10)</a:t>
            </a:r>
            <a:endParaRPr lang="ko-KR" altLang="en-US" sz="2800" b="1" kern="0" spc="0" dirty="0">
              <a:solidFill>
                <a:srgbClr val="000000"/>
              </a:solidFill>
              <a:effectLst/>
              <a:latin typeface="궁서" panose="02030600000101010101" pitchFamily="18" charset="-127"/>
              <a:ea typeface="궁서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983397547"/>
      </p:ext>
    </p:extLst>
  </p:cSld>
  <p:clrMapOvr>
    <a:masterClrMapping/>
  </p:clrMapOvr>
</p:sld>
</file>

<file path=ppt/slides/slide4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8E6C2817-74E0-4550-8CF3-8589BEC15476}"/>
              </a:ext>
            </a:extLst>
          </p:cNvPr>
          <p:cNvSpPr/>
          <p:nvPr/>
        </p:nvSpPr>
        <p:spPr>
          <a:xfrm>
            <a:off x="1685277" y="1107595"/>
            <a:ext cx="8821445" cy="46428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80000"/>
              </a:lnSpc>
            </a:pPr>
            <a:r>
              <a:rPr lang="ko-KR" altLang="en-US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예수님은 </a:t>
            </a:r>
            <a:r>
              <a:rPr lang="ko-KR" altLang="en-US" sz="24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산헤드린에서</a:t>
            </a:r>
            <a:r>
              <a:rPr lang="ko-KR" altLang="en-US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두 차례 재판을 받았다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 </a:t>
            </a:r>
          </a:p>
          <a:p>
            <a:pPr algn="just" fontAlgn="base">
              <a:lnSpc>
                <a:spcPct val="180000"/>
              </a:lnSpc>
            </a:pPr>
            <a:endParaRPr lang="en-US" altLang="ko-KR" sz="2400" b="1" kern="0" dirty="0">
              <a:solidFill>
                <a:srgbClr val="000000"/>
              </a:solidFill>
              <a:latin typeface="함초롬바탕" panose="02030604000101010101" pitchFamily="18" charset="-127"/>
              <a:ea typeface="함초롬바탕" panose="02030604000101010101" pitchFamily="18" charset="-127"/>
            </a:endParaRPr>
          </a:p>
          <a:p>
            <a:pPr algn="just" fontAlgn="base">
              <a:lnSpc>
                <a:spcPct val="180000"/>
              </a:lnSpc>
            </a:pPr>
            <a:r>
              <a:rPr lang="ko-KR" altLang="en-US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첫 번째 재판은 붙잡히시던 날 밤에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(</a:t>
            </a:r>
            <a:r>
              <a:rPr lang="ko-KR" altLang="en-US" sz="24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마르</a:t>
            </a:r>
            <a:r>
              <a:rPr lang="ko-KR" altLang="en-US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14,53-64). </a:t>
            </a:r>
            <a:r>
              <a:rPr lang="ko-KR" altLang="en-US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이 재판에서 </a:t>
            </a:r>
            <a:r>
              <a:rPr lang="ko-KR" altLang="en-US" sz="24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산헤드린은</a:t>
            </a:r>
            <a:r>
              <a:rPr lang="ko-KR" altLang="en-US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예수님에게 신성모독죄로 사형 언도를 내린다</a:t>
            </a:r>
            <a:endParaRPr lang="en-US" altLang="ko-KR" sz="2400" b="1" kern="0" dirty="0">
              <a:solidFill>
                <a:srgbClr val="000000"/>
              </a:solidFill>
              <a:latin typeface="함초롬바탕" panose="02030604000101010101" pitchFamily="18" charset="-127"/>
              <a:ea typeface="함초롬바탕" panose="02030604000101010101" pitchFamily="18" charset="-127"/>
            </a:endParaRPr>
          </a:p>
          <a:p>
            <a:pPr algn="just" fontAlgn="base">
              <a:lnSpc>
                <a:spcPct val="180000"/>
              </a:lnSpc>
            </a:pPr>
            <a:endParaRPr lang="en-US" altLang="ko-KR" sz="2400" b="1" kern="0" dirty="0">
              <a:solidFill>
                <a:srgbClr val="000000"/>
              </a:solidFill>
              <a:latin typeface="함초롬바탕" panose="02030604000101010101" pitchFamily="18" charset="-127"/>
              <a:ea typeface="함초롬바탕" panose="02030604000101010101" pitchFamily="18" charset="-127"/>
            </a:endParaRPr>
          </a:p>
          <a:p>
            <a:pPr algn="just" fontAlgn="base">
              <a:lnSpc>
                <a:spcPct val="180000"/>
              </a:lnSpc>
            </a:pPr>
            <a:r>
              <a:rPr lang="ko-KR" altLang="en-US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두 번째 재판은 아침 일찍 열렸는데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(</a:t>
            </a:r>
            <a:r>
              <a:rPr lang="ko-KR" altLang="en-US" sz="24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마르</a:t>
            </a:r>
            <a:r>
              <a:rPr lang="ko-KR" altLang="en-US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15,1), </a:t>
            </a:r>
            <a:r>
              <a:rPr lang="ko-KR" altLang="en-US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이 재판에서 </a:t>
            </a:r>
            <a:r>
              <a:rPr lang="ko-KR" altLang="en-US" sz="24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산헤드린은</a:t>
            </a:r>
            <a:r>
              <a:rPr lang="ko-KR" altLang="en-US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예수님의 </a:t>
            </a:r>
            <a:r>
              <a:rPr lang="ko-KR" altLang="en-US" sz="24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죄몫을</a:t>
            </a:r>
            <a:r>
              <a:rPr lang="ko-KR" altLang="en-US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로마에 대적한 정치범으로 바꿔버린다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 </a:t>
            </a:r>
            <a:endParaRPr lang="ko-KR" altLang="en-US" sz="2400" b="1" kern="0" spc="0" dirty="0">
              <a:solidFill>
                <a:srgbClr val="000000"/>
              </a:solidFill>
              <a:effectLst/>
              <a:latin typeface="바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64477110"/>
      </p:ext>
    </p:extLst>
  </p:cSld>
  <p:clrMapOvr>
    <a:masterClrMapping/>
  </p:clrMapOvr>
</p:sld>
</file>

<file path=ppt/slides/slide4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51F05FF2-A796-4327-AC2E-435A0ABC29F3}"/>
              </a:ext>
            </a:extLst>
          </p:cNvPr>
          <p:cNvSpPr/>
          <p:nvPr/>
        </p:nvSpPr>
        <p:spPr>
          <a:xfrm>
            <a:off x="2799424" y="1750323"/>
            <a:ext cx="7693981" cy="30744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80000"/>
              </a:lnSpc>
            </a:pP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예수님이 로마를 거슬러 반란을 주동했고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, </a:t>
            </a:r>
          </a:p>
          <a:p>
            <a:pPr algn="just" fontAlgn="base">
              <a:lnSpc>
                <a:spcPct val="180000"/>
              </a:lnSpc>
            </a:pP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민중을 선동해서 세금을 내지 않게 했으며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, </a:t>
            </a:r>
          </a:p>
          <a:p>
            <a:pPr algn="just" fontAlgn="base">
              <a:lnSpc>
                <a:spcPct val="180000"/>
              </a:lnSpc>
            </a:pP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자신을 </a:t>
            </a:r>
            <a:r>
              <a:rPr lang="ko-KR" altLang="en-US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유다인들의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임금으로 주장했다고 </a:t>
            </a:r>
            <a:endParaRPr lang="en-US" altLang="ko-KR" sz="2800" b="1" kern="0" dirty="0">
              <a:solidFill>
                <a:srgbClr val="000000"/>
              </a:solidFill>
              <a:latin typeface="함초롬바탕" panose="02030604000101010101" pitchFamily="18" charset="-127"/>
              <a:ea typeface="함초롬바탕" panose="02030604000101010101" pitchFamily="18" charset="-127"/>
            </a:endParaRPr>
          </a:p>
          <a:p>
            <a:pPr algn="just" fontAlgn="base">
              <a:lnSpc>
                <a:spcPct val="180000"/>
              </a:lnSpc>
            </a:pP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빌라도 총독에게 고발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(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루카 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23,2-5). </a:t>
            </a:r>
            <a:endParaRPr lang="ko-KR" altLang="en-US" sz="2800" b="1" kern="0" spc="0" dirty="0">
              <a:solidFill>
                <a:srgbClr val="000000"/>
              </a:solidFill>
              <a:effectLst/>
              <a:latin typeface="바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939229506"/>
      </p:ext>
    </p:extLst>
  </p:cSld>
  <p:clrMapOvr>
    <a:masterClrMapping/>
  </p:clrMapOvr>
</p:sld>
</file>

<file path=ppt/slides/slide4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6C605FF5-86AA-45DB-8543-D2023BD1A37E}"/>
              </a:ext>
            </a:extLst>
          </p:cNvPr>
          <p:cNvSpPr/>
          <p:nvPr/>
        </p:nvSpPr>
        <p:spPr>
          <a:xfrm>
            <a:off x="1680839" y="1708527"/>
            <a:ext cx="9291962" cy="38374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98500" marR="383540" algn="just" fontAlgn="base">
              <a:lnSpc>
                <a:spcPct val="180000"/>
              </a:lnSpc>
              <a:tabLst>
                <a:tab pos="363220" algn="l"/>
                <a:tab pos="365760" algn="l"/>
                <a:tab pos="381000" algn="l"/>
                <a:tab pos="1016000" algn="l"/>
                <a:tab pos="1524000" algn="l"/>
                <a:tab pos="2032000" algn="l"/>
                <a:tab pos="2540000" algn="l"/>
                <a:tab pos="3048000" algn="l"/>
                <a:tab pos="3556000" algn="l"/>
                <a:tab pos="4064000" algn="l"/>
                <a:tab pos="4572000" algn="l"/>
                <a:tab pos="5080000" algn="l"/>
                <a:tab pos="5588000" algn="l"/>
                <a:tab pos="6096000" algn="l"/>
                <a:tab pos="6604000" algn="l"/>
                <a:tab pos="7112000" algn="l"/>
                <a:tab pos="7620000" algn="l"/>
                <a:tab pos="8128000" algn="l"/>
                <a:tab pos="8636000" algn="l"/>
                <a:tab pos="9144000" algn="l"/>
                <a:tab pos="9652000" algn="l"/>
                <a:tab pos="10160000" algn="l"/>
                <a:tab pos="10668000" algn="l"/>
                <a:tab pos="11176000" algn="l"/>
                <a:tab pos="11684000" algn="l"/>
                <a:tab pos="12192000" algn="l"/>
                <a:tab pos="12700000" algn="l"/>
                <a:tab pos="13208000" algn="l"/>
                <a:tab pos="13716000" algn="l"/>
                <a:tab pos="14224000" algn="l"/>
                <a:tab pos="14732000" algn="l"/>
                <a:tab pos="15240000" algn="l"/>
              </a:tabLst>
            </a:pP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죽을죄를 지어서 처형된 사람을 나무에 매달 경우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, </a:t>
            </a: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그 주검을 밤새도록 나무에 매달아 두어서는 안 된다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 </a:t>
            </a: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반드시 그날로 묻어야 한다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 </a:t>
            </a: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나무에 매달린 사람은 하느님의 저주를 받은 자이기 때문이다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.(</a:t>
            </a: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신명 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21,22-23)</a:t>
            </a:r>
            <a:endParaRPr lang="ko-KR" altLang="en-US" sz="2800" b="1" kern="0" spc="0" dirty="0">
              <a:solidFill>
                <a:srgbClr val="000000"/>
              </a:solidFill>
              <a:effectLst/>
              <a:latin typeface="궁서" panose="02030600000101010101" pitchFamily="18" charset="-127"/>
              <a:ea typeface="궁서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0969367"/>
      </p:ext>
    </p:extLst>
  </p:cSld>
  <p:clrMapOvr>
    <a:masterClrMapping/>
  </p:clrMapOvr>
</p:sld>
</file>

<file path=ppt/slides/slide4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AAC57E7C-8FA2-4AB4-8BE2-71BD8F52CF5A}"/>
              </a:ext>
            </a:extLst>
          </p:cNvPr>
          <p:cNvSpPr/>
          <p:nvPr/>
        </p:nvSpPr>
        <p:spPr>
          <a:xfrm>
            <a:off x="2524217" y="1745486"/>
            <a:ext cx="6610905" cy="3061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80000"/>
              </a:lnSpc>
              <a:tabLst>
                <a:tab pos="363220" algn="l"/>
                <a:tab pos="365760" algn="l"/>
                <a:tab pos="381000" algn="l"/>
                <a:tab pos="1016000" algn="l"/>
                <a:tab pos="1524000" algn="l"/>
                <a:tab pos="2032000" algn="l"/>
                <a:tab pos="2540000" algn="l"/>
                <a:tab pos="3048000" algn="l"/>
                <a:tab pos="3556000" algn="l"/>
                <a:tab pos="4064000" algn="l"/>
                <a:tab pos="4572000" algn="l"/>
                <a:tab pos="5080000" algn="l"/>
                <a:tab pos="5588000" algn="l"/>
                <a:tab pos="6096000" algn="l"/>
                <a:tab pos="6604000" algn="l"/>
                <a:tab pos="7112000" algn="l"/>
                <a:tab pos="7620000" algn="l"/>
                <a:tab pos="8128000" algn="l"/>
                <a:tab pos="8636000" algn="l"/>
                <a:tab pos="9144000" algn="l"/>
                <a:tab pos="9652000" algn="l"/>
                <a:tab pos="10160000" algn="l"/>
                <a:tab pos="10668000" algn="l"/>
                <a:tab pos="11176000" algn="l"/>
                <a:tab pos="11684000" algn="l"/>
                <a:tab pos="12192000" algn="l"/>
                <a:tab pos="12700000" algn="l"/>
                <a:tab pos="13208000" algn="l"/>
                <a:tab pos="13716000" algn="l"/>
                <a:tab pos="14224000" algn="l"/>
                <a:tab pos="14732000" algn="l"/>
                <a:tab pos="15240000" algn="l"/>
              </a:tabLst>
            </a:pP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“저자를 그대로 내버려 두면 모두 그를 믿을 것이고”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(11,48)</a:t>
            </a:r>
          </a:p>
          <a:p>
            <a:pPr algn="just" fontAlgn="base">
              <a:lnSpc>
                <a:spcPct val="180000"/>
              </a:lnSpc>
              <a:tabLst>
                <a:tab pos="363220" algn="l"/>
                <a:tab pos="365760" algn="l"/>
                <a:tab pos="381000" algn="l"/>
                <a:tab pos="1016000" algn="l"/>
                <a:tab pos="1524000" algn="l"/>
                <a:tab pos="2032000" algn="l"/>
                <a:tab pos="2540000" algn="l"/>
                <a:tab pos="3048000" algn="l"/>
                <a:tab pos="3556000" algn="l"/>
                <a:tab pos="4064000" algn="l"/>
                <a:tab pos="4572000" algn="l"/>
                <a:tab pos="5080000" algn="l"/>
                <a:tab pos="5588000" algn="l"/>
                <a:tab pos="6096000" algn="l"/>
                <a:tab pos="6604000" algn="l"/>
                <a:tab pos="7112000" algn="l"/>
                <a:tab pos="7620000" algn="l"/>
                <a:tab pos="8128000" algn="l"/>
                <a:tab pos="8636000" algn="l"/>
                <a:tab pos="9144000" algn="l"/>
                <a:tab pos="9652000" algn="l"/>
                <a:tab pos="10160000" algn="l"/>
                <a:tab pos="10668000" algn="l"/>
                <a:tab pos="11176000" algn="l"/>
                <a:tab pos="11684000" algn="l"/>
                <a:tab pos="12192000" algn="l"/>
                <a:tab pos="12700000" algn="l"/>
                <a:tab pos="13208000" algn="l"/>
                <a:tab pos="13716000" algn="l"/>
                <a:tab pos="14224000" algn="l"/>
                <a:tab pos="14732000" algn="l"/>
                <a:tab pos="15240000" algn="l"/>
              </a:tabLst>
            </a:pP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“</a:t>
            </a: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이제 다 </a:t>
            </a:r>
            <a:r>
              <a:rPr lang="ko-KR" altLang="en-US" sz="2800" b="1" kern="0" dirty="0" err="1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글렀소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 </a:t>
            </a:r>
            <a:r>
              <a:rPr lang="ko-KR" altLang="en-US" sz="2800" b="1" kern="0" dirty="0" err="1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보시오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, </a:t>
            </a: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온 세상이 그의 뒤를 따라가고 있소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.”(12,19)</a:t>
            </a: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 </a:t>
            </a:r>
            <a:endParaRPr lang="ko-KR" altLang="en-US" sz="2800" b="1" kern="0" spc="0" dirty="0">
              <a:solidFill>
                <a:srgbClr val="000000"/>
              </a:solidFill>
              <a:effectLst/>
              <a:latin typeface="궁서" panose="02030600000101010101" pitchFamily="18" charset="-127"/>
              <a:ea typeface="궁서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27671232"/>
      </p:ext>
    </p:extLst>
  </p:cSld>
  <p:clrMapOvr>
    <a:masterClrMapping/>
  </p:clrMapOvr>
</p:sld>
</file>

<file path=ppt/slides/slide4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F1EFA949-50E5-4A0A-AB4E-0329097390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59" y="338327"/>
            <a:ext cx="23147703" cy="860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8193" name="_x484014248" descr="EMB00002cf40273">
            <a:extLst>
              <a:ext uri="{FF2B5EF4-FFF2-40B4-BE49-F238E27FC236}">
                <a16:creationId xmlns:a16="http://schemas.microsoft.com/office/drawing/2014/main" id="{6DB454D0-9CD2-46CE-BA37-9E88C040A3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" y="795528"/>
            <a:ext cx="10253709" cy="5771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7974557"/>
      </p:ext>
    </p:extLst>
  </p:cSld>
  <p:clrMapOvr>
    <a:masterClrMapping/>
  </p:clrMapOvr>
</p:sld>
</file>

<file path=ppt/slides/slide4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59AF03B1-E875-4A90-9B07-28BC85D1BDE8}"/>
              </a:ext>
            </a:extLst>
          </p:cNvPr>
          <p:cNvSpPr/>
          <p:nvPr/>
        </p:nvSpPr>
        <p:spPr>
          <a:xfrm>
            <a:off x="3048000" y="1917272"/>
            <a:ext cx="6096000" cy="38763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fontAlgn="base">
              <a:lnSpc>
                <a:spcPct val="180000"/>
              </a:lnSpc>
              <a:tabLst>
                <a:tab pos="363220" algn="l"/>
                <a:tab pos="365760" algn="l"/>
                <a:tab pos="381000" algn="l"/>
                <a:tab pos="1016000" algn="l"/>
                <a:tab pos="1524000" algn="l"/>
                <a:tab pos="2032000" algn="l"/>
                <a:tab pos="2540000" algn="l"/>
                <a:tab pos="3048000" algn="l"/>
                <a:tab pos="3556000" algn="l"/>
                <a:tab pos="4064000" algn="l"/>
                <a:tab pos="4572000" algn="l"/>
                <a:tab pos="5080000" algn="l"/>
                <a:tab pos="5588000" algn="l"/>
                <a:tab pos="6096000" algn="l"/>
                <a:tab pos="6604000" algn="l"/>
                <a:tab pos="7112000" algn="l"/>
                <a:tab pos="7620000" algn="l"/>
                <a:tab pos="8128000" algn="l"/>
                <a:tab pos="8636000" algn="l"/>
                <a:tab pos="9144000" algn="l"/>
                <a:tab pos="9652000" algn="l"/>
                <a:tab pos="10160000" algn="l"/>
                <a:tab pos="10668000" algn="l"/>
                <a:tab pos="11176000" algn="l"/>
                <a:tab pos="11684000" algn="l"/>
                <a:tab pos="12192000" algn="l"/>
                <a:tab pos="12700000" algn="l"/>
                <a:tab pos="13208000" algn="l"/>
                <a:tab pos="13716000" algn="l"/>
                <a:tab pos="14224000" algn="l"/>
                <a:tab pos="14732000" algn="l"/>
                <a:tab pos="15240000" algn="l"/>
              </a:tabLst>
            </a:pP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A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급 속주에는 총독을 파견</a:t>
            </a:r>
            <a:endParaRPr lang="en-US" altLang="ko-KR" sz="2800" b="1" kern="0" dirty="0">
              <a:solidFill>
                <a:srgbClr val="000000"/>
              </a:solidFill>
              <a:latin typeface="함초롬바탕" panose="02030604000101010101" pitchFamily="18" charset="-127"/>
              <a:ea typeface="함초롬바탕" panose="02030604000101010101" pitchFamily="18" charset="-127"/>
            </a:endParaRPr>
          </a:p>
          <a:p>
            <a:pPr algn="just" fontAlgn="base">
              <a:lnSpc>
                <a:spcPct val="180000"/>
              </a:lnSpc>
              <a:tabLst>
                <a:tab pos="363220" algn="l"/>
                <a:tab pos="365760" algn="l"/>
                <a:tab pos="381000" algn="l"/>
                <a:tab pos="1016000" algn="l"/>
                <a:tab pos="1524000" algn="l"/>
                <a:tab pos="2032000" algn="l"/>
                <a:tab pos="2540000" algn="l"/>
                <a:tab pos="3048000" algn="l"/>
                <a:tab pos="3556000" algn="l"/>
                <a:tab pos="4064000" algn="l"/>
                <a:tab pos="4572000" algn="l"/>
                <a:tab pos="5080000" algn="l"/>
                <a:tab pos="5588000" algn="l"/>
                <a:tab pos="6096000" algn="l"/>
                <a:tab pos="6604000" algn="l"/>
                <a:tab pos="7112000" algn="l"/>
                <a:tab pos="7620000" algn="l"/>
                <a:tab pos="8128000" algn="l"/>
                <a:tab pos="8636000" algn="l"/>
                <a:tab pos="9144000" algn="l"/>
                <a:tab pos="9652000" algn="l"/>
                <a:tab pos="10160000" algn="l"/>
                <a:tab pos="10668000" algn="l"/>
                <a:tab pos="11176000" algn="l"/>
                <a:tab pos="11684000" algn="l"/>
                <a:tab pos="12192000" algn="l"/>
                <a:tab pos="12700000" algn="l"/>
                <a:tab pos="13208000" algn="l"/>
                <a:tab pos="13716000" algn="l"/>
                <a:tab pos="14224000" algn="l"/>
                <a:tab pos="14732000" algn="l"/>
                <a:tab pos="15240000" algn="l"/>
              </a:tabLst>
            </a:pP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B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급 속주에는 지방장관을 파견</a:t>
            </a:r>
            <a:endParaRPr lang="en-US" altLang="ko-KR" sz="2800" b="1" kern="0" dirty="0">
              <a:solidFill>
                <a:srgbClr val="000000"/>
              </a:solidFill>
              <a:latin typeface="함초롬바탕" panose="02030604000101010101" pitchFamily="18" charset="-127"/>
              <a:ea typeface="함초롬바탕" panose="02030604000101010101" pitchFamily="18" charset="-127"/>
            </a:endParaRPr>
          </a:p>
          <a:p>
            <a:pPr algn="just" fontAlgn="base">
              <a:lnSpc>
                <a:spcPct val="180000"/>
              </a:lnSpc>
              <a:tabLst>
                <a:tab pos="363220" algn="l"/>
                <a:tab pos="365760" algn="l"/>
                <a:tab pos="381000" algn="l"/>
                <a:tab pos="1016000" algn="l"/>
                <a:tab pos="1524000" algn="l"/>
                <a:tab pos="2032000" algn="l"/>
                <a:tab pos="2540000" algn="l"/>
                <a:tab pos="3048000" algn="l"/>
                <a:tab pos="3556000" algn="l"/>
                <a:tab pos="4064000" algn="l"/>
                <a:tab pos="4572000" algn="l"/>
                <a:tab pos="5080000" algn="l"/>
                <a:tab pos="5588000" algn="l"/>
                <a:tab pos="6096000" algn="l"/>
                <a:tab pos="6604000" algn="l"/>
                <a:tab pos="7112000" algn="l"/>
                <a:tab pos="7620000" algn="l"/>
                <a:tab pos="8128000" algn="l"/>
                <a:tab pos="8636000" algn="l"/>
                <a:tab pos="9144000" algn="l"/>
                <a:tab pos="9652000" algn="l"/>
                <a:tab pos="10160000" algn="l"/>
                <a:tab pos="10668000" algn="l"/>
                <a:tab pos="11176000" algn="l"/>
                <a:tab pos="11684000" algn="l"/>
                <a:tab pos="12192000" algn="l"/>
                <a:tab pos="12700000" algn="l"/>
                <a:tab pos="13208000" algn="l"/>
                <a:tab pos="13716000" algn="l"/>
                <a:tab pos="14224000" algn="l"/>
                <a:tab pos="14732000" algn="l"/>
                <a:tab pos="15240000" algn="l"/>
              </a:tabLst>
            </a:pPr>
            <a:endParaRPr lang="en-US" altLang="ko-KR" sz="2800" b="1" kern="0" dirty="0">
              <a:solidFill>
                <a:srgbClr val="000000"/>
              </a:solidFill>
              <a:latin typeface="함초롬바탕" panose="02030604000101010101" pitchFamily="18" charset="-127"/>
              <a:ea typeface="함초롬바탕" panose="02030604000101010101" pitchFamily="18" charset="-127"/>
            </a:endParaRPr>
          </a:p>
          <a:p>
            <a:pPr algn="just" fontAlgn="base">
              <a:lnSpc>
                <a:spcPct val="180000"/>
              </a:lnSpc>
              <a:tabLst>
                <a:tab pos="363220" algn="l"/>
                <a:tab pos="365760" algn="l"/>
                <a:tab pos="381000" algn="l"/>
                <a:tab pos="1016000" algn="l"/>
                <a:tab pos="1524000" algn="l"/>
                <a:tab pos="2032000" algn="l"/>
                <a:tab pos="2540000" algn="l"/>
                <a:tab pos="3048000" algn="l"/>
                <a:tab pos="3556000" algn="l"/>
                <a:tab pos="4064000" algn="l"/>
                <a:tab pos="4572000" algn="l"/>
                <a:tab pos="5080000" algn="l"/>
                <a:tab pos="5588000" algn="l"/>
                <a:tab pos="6096000" algn="l"/>
                <a:tab pos="6604000" algn="l"/>
                <a:tab pos="7112000" algn="l"/>
                <a:tab pos="7620000" algn="l"/>
                <a:tab pos="8128000" algn="l"/>
                <a:tab pos="8636000" algn="l"/>
                <a:tab pos="9144000" algn="l"/>
                <a:tab pos="9652000" algn="l"/>
                <a:tab pos="10160000" algn="l"/>
                <a:tab pos="10668000" algn="l"/>
                <a:tab pos="11176000" algn="l"/>
                <a:tab pos="11684000" algn="l"/>
                <a:tab pos="12192000" algn="l"/>
                <a:tab pos="12700000" algn="l"/>
                <a:tab pos="13208000" algn="l"/>
                <a:tab pos="13716000" algn="l"/>
                <a:tab pos="14224000" algn="l"/>
                <a:tab pos="14732000" algn="l"/>
                <a:tab pos="15240000" algn="l"/>
              </a:tabLst>
            </a:pP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총독은 </a:t>
            </a:r>
            <a:r>
              <a:rPr lang="ko-KR" altLang="en-US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안티파토스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(</a:t>
            </a:r>
            <a:r>
              <a:rPr lang="en-US" altLang="ko-KR" sz="2800" b="1" kern="0" dirty="0" err="1">
                <a:solidFill>
                  <a:srgbClr val="000000"/>
                </a:solidFill>
                <a:latin typeface="Bwgrkl" panose="02000400000000000000" pitchFamily="2" charset="0"/>
                <a:ea typeface="Bwgrkl" panose="02000400000000000000" pitchFamily="2" charset="0"/>
              </a:rPr>
              <a:t>avnqu,patoj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)</a:t>
            </a:r>
          </a:p>
          <a:p>
            <a:pPr algn="just" fontAlgn="base">
              <a:lnSpc>
                <a:spcPct val="180000"/>
              </a:lnSpc>
              <a:tabLst>
                <a:tab pos="363220" algn="l"/>
                <a:tab pos="365760" algn="l"/>
                <a:tab pos="381000" algn="l"/>
                <a:tab pos="1016000" algn="l"/>
                <a:tab pos="1524000" algn="l"/>
                <a:tab pos="2032000" algn="l"/>
                <a:tab pos="2540000" algn="l"/>
                <a:tab pos="3048000" algn="l"/>
                <a:tab pos="3556000" algn="l"/>
                <a:tab pos="4064000" algn="l"/>
                <a:tab pos="4572000" algn="l"/>
                <a:tab pos="5080000" algn="l"/>
                <a:tab pos="5588000" algn="l"/>
                <a:tab pos="6096000" algn="l"/>
                <a:tab pos="6604000" algn="l"/>
                <a:tab pos="7112000" algn="l"/>
                <a:tab pos="7620000" algn="l"/>
                <a:tab pos="8128000" algn="l"/>
                <a:tab pos="8636000" algn="l"/>
                <a:tab pos="9144000" algn="l"/>
                <a:tab pos="9652000" algn="l"/>
                <a:tab pos="10160000" algn="l"/>
                <a:tab pos="10668000" algn="l"/>
                <a:tab pos="11176000" algn="l"/>
                <a:tab pos="11684000" algn="l"/>
                <a:tab pos="12192000" algn="l"/>
                <a:tab pos="12700000" algn="l"/>
                <a:tab pos="13208000" algn="l"/>
                <a:tab pos="13716000" algn="l"/>
                <a:tab pos="14224000" algn="l"/>
                <a:tab pos="14732000" algn="l"/>
                <a:tab pos="15240000" algn="l"/>
              </a:tabLst>
            </a:pP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지방장관은 </a:t>
            </a:r>
            <a:r>
              <a:rPr lang="ko-KR" altLang="en-US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헤게몬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(</a:t>
            </a:r>
            <a:r>
              <a:rPr lang="en-US" altLang="ko-KR" sz="2800" b="1" kern="0" dirty="0" err="1">
                <a:solidFill>
                  <a:srgbClr val="000000"/>
                </a:solidFill>
                <a:latin typeface="Bwgrkl" panose="02000400000000000000" pitchFamily="2" charset="0"/>
                <a:ea typeface="Bwgrkl" panose="02000400000000000000" pitchFamily="2" charset="0"/>
              </a:rPr>
              <a:t>h`gemw,n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)</a:t>
            </a:r>
            <a:endParaRPr lang="ko-KR" altLang="en-US" sz="2800" b="1" kern="0" spc="0" dirty="0">
              <a:solidFill>
                <a:srgbClr val="000000"/>
              </a:solidFill>
              <a:effectLst/>
              <a:latin typeface="바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44355107"/>
      </p:ext>
    </p:extLst>
  </p:cSld>
  <p:clrMapOvr>
    <a:masterClrMapping/>
  </p:clrMapOvr>
</p:sld>
</file>

<file path=ppt/slides/slide4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89440FF6-D815-4B25-A1B7-A9B5F7B904C1}"/>
              </a:ext>
            </a:extLst>
          </p:cNvPr>
          <p:cNvSpPr/>
          <p:nvPr/>
        </p:nvSpPr>
        <p:spPr>
          <a:xfrm>
            <a:off x="2506462" y="2033685"/>
            <a:ext cx="7614082" cy="30744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80000"/>
              </a:lnSpc>
            </a:pP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빌라도 앞에서 이뤄진 예수님의 재판에 대한 내용은 요한복음 수난사화에서는 물론이요 요한복음을 통 털어 볼 때에도 심장에 해당되는 부분이다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(Rudolf </a:t>
            </a:r>
            <a:r>
              <a:rPr lang="en-US" altLang="ko-KR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Schnackenburg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)</a:t>
            </a:r>
            <a:endParaRPr lang="ko-KR" altLang="en-US" sz="2800" b="1" kern="0" spc="0" dirty="0">
              <a:solidFill>
                <a:srgbClr val="000000"/>
              </a:solidFill>
              <a:effectLst/>
              <a:latin typeface="바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274902759"/>
      </p:ext>
    </p:extLst>
  </p:cSld>
  <p:clrMapOvr>
    <a:masterClrMapping/>
  </p:clrMapOvr>
</p:sld>
</file>

<file path=ppt/slides/slide4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3F9B7CFA-055A-4679-A567-DD94D6D52E07}"/>
              </a:ext>
            </a:extLst>
          </p:cNvPr>
          <p:cNvSpPr/>
          <p:nvPr/>
        </p:nvSpPr>
        <p:spPr>
          <a:xfrm>
            <a:off x="923278" y="911171"/>
            <a:ext cx="11097087" cy="49921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50000"/>
              </a:lnSpc>
            </a:pPr>
            <a:r>
              <a:rPr lang="ko-KR" altLang="en-US" sz="24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한나스의</a:t>
            </a:r>
            <a:r>
              <a:rPr lang="ko-KR" altLang="en-US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심문은 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6</a:t>
            </a:r>
            <a:r>
              <a:rPr lang="ko-KR" altLang="en-US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절인데 비해서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, </a:t>
            </a:r>
            <a:r>
              <a:rPr lang="ko-KR" altLang="en-US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빌라도의 재판은 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29</a:t>
            </a:r>
            <a:r>
              <a:rPr lang="ko-KR" altLang="en-US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절이다</a:t>
            </a:r>
            <a:endParaRPr lang="en-US" altLang="ko-KR" sz="2400" b="1" kern="0" dirty="0">
              <a:solidFill>
                <a:srgbClr val="000000"/>
              </a:solidFill>
              <a:latin typeface="함초롬바탕" panose="02030604000101010101" pitchFamily="18" charset="-127"/>
              <a:ea typeface="함초롬바탕" panose="02030604000101010101" pitchFamily="18" charset="-127"/>
            </a:endParaRPr>
          </a:p>
          <a:p>
            <a:pPr algn="just" fontAlgn="base">
              <a:lnSpc>
                <a:spcPct val="150000"/>
              </a:lnSpc>
            </a:pPr>
            <a:endParaRPr lang="en-US" altLang="ko-KR" sz="2400" b="1" kern="0" dirty="0">
              <a:solidFill>
                <a:srgbClr val="000000"/>
              </a:solidFill>
              <a:latin typeface="함초롬바탕" panose="02030604000101010101" pitchFamily="18" charset="-127"/>
              <a:ea typeface="함초롬바탕" panose="02030604000101010101" pitchFamily="18" charset="-127"/>
            </a:endParaRPr>
          </a:p>
          <a:p>
            <a:pPr algn="just" fontAlgn="base">
              <a:lnSpc>
                <a:spcPct val="150000"/>
              </a:lnSpc>
            </a:pPr>
            <a:r>
              <a:rPr lang="ko-KR" altLang="en-US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주제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(</a:t>
            </a:r>
            <a:r>
              <a:rPr lang="ko-KR" altLang="en-US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내용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)</a:t>
            </a:r>
            <a:r>
              <a:rPr lang="ko-KR" altLang="en-US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도 중요하다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:</a:t>
            </a:r>
            <a:r>
              <a:rPr lang="ko-KR" altLang="en-US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예수님이 빌라도 법정에서 왕으로서 등극하신다는 주제</a:t>
            </a:r>
            <a:endParaRPr lang="ko-KR" altLang="en-US" sz="2400" b="1" kern="0" dirty="0">
              <a:solidFill>
                <a:srgbClr val="000000"/>
              </a:solidFill>
              <a:latin typeface="바탕" panose="02030600000101010101" pitchFamily="18" charset="-127"/>
            </a:endParaRPr>
          </a:p>
          <a:p>
            <a:pPr marL="698500" algn="just" fontAlgn="base">
              <a:lnSpc>
                <a:spcPct val="150000"/>
              </a:lnSpc>
              <a:tabLst>
                <a:tab pos="363220" algn="l"/>
                <a:tab pos="365760" algn="l"/>
                <a:tab pos="381000" algn="l"/>
                <a:tab pos="1016000" algn="l"/>
                <a:tab pos="1524000" algn="l"/>
                <a:tab pos="2032000" algn="l"/>
                <a:tab pos="2540000" algn="l"/>
                <a:tab pos="3048000" algn="l"/>
                <a:tab pos="3556000" algn="l"/>
                <a:tab pos="4064000" algn="l"/>
                <a:tab pos="4572000" algn="l"/>
                <a:tab pos="5080000" algn="l"/>
                <a:tab pos="5588000" algn="l"/>
                <a:tab pos="6096000" algn="l"/>
                <a:tab pos="6604000" algn="l"/>
                <a:tab pos="7112000" algn="l"/>
                <a:tab pos="7620000" algn="l"/>
                <a:tab pos="8128000" algn="l"/>
                <a:tab pos="8636000" algn="l"/>
                <a:tab pos="9144000" algn="l"/>
                <a:tab pos="9652000" algn="l"/>
                <a:tab pos="10160000" algn="l"/>
                <a:tab pos="10668000" algn="l"/>
                <a:tab pos="11176000" algn="l"/>
                <a:tab pos="11684000" algn="l"/>
                <a:tab pos="12192000" algn="l"/>
                <a:tab pos="12700000" algn="l"/>
                <a:tab pos="13208000" algn="l"/>
                <a:tab pos="13716000" algn="l"/>
                <a:tab pos="14224000" algn="l"/>
                <a:tab pos="14732000" algn="l"/>
                <a:tab pos="15240000" algn="l"/>
              </a:tabLst>
            </a:pPr>
            <a:r>
              <a:rPr lang="en-US" altLang="ko-KR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	</a:t>
            </a:r>
            <a:r>
              <a:rPr lang="ko-KR" altLang="en-US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“</a:t>
            </a:r>
            <a:r>
              <a:rPr lang="ko-KR" altLang="en-US" sz="2400" b="1" kern="0" dirty="0" err="1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유다인들의</a:t>
            </a:r>
            <a:r>
              <a:rPr lang="ko-KR" altLang="en-US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 임금님”</a:t>
            </a:r>
            <a:r>
              <a:rPr lang="en-US" altLang="ko-KR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(18,33; 19,3)</a:t>
            </a:r>
            <a:endParaRPr lang="ko-KR" altLang="en-US" sz="2400" b="1" kern="0" dirty="0">
              <a:solidFill>
                <a:srgbClr val="000000"/>
              </a:solidFill>
              <a:latin typeface="바탕" panose="02030600000101010101" pitchFamily="18" charset="-127"/>
            </a:endParaRPr>
          </a:p>
          <a:p>
            <a:pPr marL="698500" algn="just" fontAlgn="base">
              <a:lnSpc>
                <a:spcPct val="150000"/>
              </a:lnSpc>
              <a:tabLst>
                <a:tab pos="363220" algn="l"/>
                <a:tab pos="365760" algn="l"/>
                <a:tab pos="381000" algn="l"/>
                <a:tab pos="1016000" algn="l"/>
                <a:tab pos="1524000" algn="l"/>
                <a:tab pos="2032000" algn="l"/>
                <a:tab pos="2540000" algn="l"/>
                <a:tab pos="3048000" algn="l"/>
                <a:tab pos="3556000" algn="l"/>
                <a:tab pos="4064000" algn="l"/>
                <a:tab pos="4572000" algn="l"/>
                <a:tab pos="5080000" algn="l"/>
                <a:tab pos="5588000" algn="l"/>
                <a:tab pos="6096000" algn="l"/>
                <a:tab pos="6604000" algn="l"/>
                <a:tab pos="7112000" algn="l"/>
                <a:tab pos="7620000" algn="l"/>
                <a:tab pos="8128000" algn="l"/>
                <a:tab pos="8636000" algn="l"/>
                <a:tab pos="9144000" algn="l"/>
                <a:tab pos="9652000" algn="l"/>
                <a:tab pos="10160000" algn="l"/>
                <a:tab pos="10668000" algn="l"/>
                <a:tab pos="11176000" algn="l"/>
                <a:tab pos="11684000" algn="l"/>
                <a:tab pos="12192000" algn="l"/>
                <a:tab pos="12700000" algn="l"/>
                <a:tab pos="13208000" algn="l"/>
                <a:tab pos="13716000" algn="l"/>
                <a:tab pos="14224000" algn="l"/>
                <a:tab pos="14732000" algn="l"/>
                <a:tab pos="15240000" algn="l"/>
              </a:tabLst>
            </a:pPr>
            <a:r>
              <a:rPr lang="en-US" altLang="ko-KR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	</a:t>
            </a:r>
            <a:r>
              <a:rPr lang="ko-KR" altLang="en-US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“내가 </a:t>
            </a:r>
            <a:r>
              <a:rPr lang="ko-KR" altLang="en-US" sz="2400" b="1" kern="0" dirty="0" err="1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유다인들의</a:t>
            </a:r>
            <a:r>
              <a:rPr lang="ko-KR" altLang="en-US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 임금을 풀어 주기를 </a:t>
            </a:r>
            <a:r>
              <a:rPr lang="ko-KR" altLang="en-US" sz="2400" b="1" kern="0" dirty="0" err="1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원하오</a:t>
            </a:r>
            <a:r>
              <a:rPr lang="en-US" altLang="ko-KR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?”(18,39) </a:t>
            </a:r>
            <a:endParaRPr lang="ko-KR" altLang="en-US" sz="2400" b="1" kern="0" dirty="0">
              <a:solidFill>
                <a:srgbClr val="000000"/>
              </a:solidFill>
              <a:latin typeface="바탕" panose="02030600000101010101" pitchFamily="18" charset="-127"/>
            </a:endParaRPr>
          </a:p>
          <a:p>
            <a:pPr marL="698500" algn="just" fontAlgn="base">
              <a:lnSpc>
                <a:spcPct val="150000"/>
              </a:lnSpc>
              <a:tabLst>
                <a:tab pos="363220" algn="l"/>
                <a:tab pos="365760" algn="l"/>
                <a:tab pos="381000" algn="l"/>
                <a:tab pos="1016000" algn="l"/>
                <a:tab pos="1524000" algn="l"/>
                <a:tab pos="2032000" algn="l"/>
                <a:tab pos="2540000" algn="l"/>
                <a:tab pos="3048000" algn="l"/>
                <a:tab pos="3556000" algn="l"/>
                <a:tab pos="4064000" algn="l"/>
                <a:tab pos="4572000" algn="l"/>
                <a:tab pos="5080000" algn="l"/>
                <a:tab pos="5588000" algn="l"/>
                <a:tab pos="6096000" algn="l"/>
                <a:tab pos="6604000" algn="l"/>
                <a:tab pos="7112000" algn="l"/>
                <a:tab pos="7620000" algn="l"/>
                <a:tab pos="8128000" algn="l"/>
                <a:tab pos="8636000" algn="l"/>
                <a:tab pos="9144000" algn="l"/>
                <a:tab pos="9652000" algn="l"/>
                <a:tab pos="10160000" algn="l"/>
                <a:tab pos="10668000" algn="l"/>
                <a:tab pos="11176000" algn="l"/>
                <a:tab pos="11684000" algn="l"/>
                <a:tab pos="12192000" algn="l"/>
                <a:tab pos="12700000" algn="l"/>
                <a:tab pos="13208000" algn="l"/>
                <a:tab pos="13716000" algn="l"/>
                <a:tab pos="14224000" algn="l"/>
                <a:tab pos="14732000" algn="l"/>
                <a:tab pos="15240000" algn="l"/>
              </a:tabLst>
            </a:pPr>
            <a:r>
              <a:rPr lang="en-US" altLang="ko-KR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	</a:t>
            </a:r>
            <a:r>
              <a:rPr lang="ko-KR" altLang="en-US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“</a:t>
            </a:r>
            <a:r>
              <a:rPr lang="ko-KR" altLang="en-US" sz="2400" b="1" kern="0" dirty="0" err="1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보시오</a:t>
            </a:r>
            <a:r>
              <a:rPr lang="en-US" altLang="ko-KR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, </a:t>
            </a:r>
            <a:r>
              <a:rPr lang="ko-KR" altLang="en-US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여러분의 </a:t>
            </a:r>
            <a:r>
              <a:rPr lang="ko-KR" altLang="en-US" sz="2400" b="1" kern="0" dirty="0" err="1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임금이오</a:t>
            </a:r>
            <a:r>
              <a:rPr lang="en-US" altLang="ko-KR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.”(19.14) </a:t>
            </a:r>
            <a:endParaRPr lang="ko-KR" altLang="en-US" sz="2400" b="1" kern="0" dirty="0">
              <a:solidFill>
                <a:srgbClr val="000000"/>
              </a:solidFill>
              <a:latin typeface="바탕" panose="02030600000101010101" pitchFamily="18" charset="-127"/>
            </a:endParaRPr>
          </a:p>
          <a:p>
            <a:pPr marL="698500" algn="just" fontAlgn="base">
              <a:lnSpc>
                <a:spcPct val="150000"/>
              </a:lnSpc>
              <a:tabLst>
                <a:tab pos="363220" algn="l"/>
                <a:tab pos="365760" algn="l"/>
                <a:tab pos="381000" algn="l"/>
                <a:tab pos="1016000" algn="l"/>
                <a:tab pos="1524000" algn="l"/>
                <a:tab pos="2032000" algn="l"/>
                <a:tab pos="2540000" algn="l"/>
                <a:tab pos="3048000" algn="l"/>
                <a:tab pos="3556000" algn="l"/>
                <a:tab pos="4064000" algn="l"/>
                <a:tab pos="4572000" algn="l"/>
                <a:tab pos="5080000" algn="l"/>
                <a:tab pos="5588000" algn="l"/>
                <a:tab pos="6096000" algn="l"/>
                <a:tab pos="6604000" algn="l"/>
                <a:tab pos="7112000" algn="l"/>
                <a:tab pos="7620000" algn="l"/>
                <a:tab pos="8128000" algn="l"/>
                <a:tab pos="8636000" algn="l"/>
                <a:tab pos="9144000" algn="l"/>
                <a:tab pos="9652000" algn="l"/>
                <a:tab pos="10160000" algn="l"/>
                <a:tab pos="10668000" algn="l"/>
                <a:tab pos="11176000" algn="l"/>
                <a:tab pos="11684000" algn="l"/>
                <a:tab pos="12192000" algn="l"/>
                <a:tab pos="12700000" algn="l"/>
                <a:tab pos="13208000" algn="l"/>
                <a:tab pos="13716000" algn="l"/>
                <a:tab pos="14224000" algn="l"/>
                <a:tab pos="14732000" algn="l"/>
                <a:tab pos="15240000" algn="l"/>
              </a:tabLst>
            </a:pPr>
            <a:r>
              <a:rPr lang="en-US" altLang="ko-KR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	</a:t>
            </a:r>
            <a:r>
              <a:rPr lang="ko-KR" altLang="en-US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“여러분의 임금을 십자가에 못 박으라는 </a:t>
            </a:r>
            <a:r>
              <a:rPr lang="ko-KR" altLang="en-US" sz="2400" b="1" kern="0" dirty="0" err="1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말이오</a:t>
            </a:r>
            <a:r>
              <a:rPr lang="en-US" altLang="ko-KR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?”(19,15) </a:t>
            </a:r>
            <a:endParaRPr lang="ko-KR" altLang="en-US" sz="2400" b="1" kern="0" dirty="0">
              <a:solidFill>
                <a:srgbClr val="000000"/>
              </a:solidFill>
              <a:latin typeface="바탕" panose="02030600000101010101" pitchFamily="18" charset="-127"/>
            </a:endParaRPr>
          </a:p>
          <a:p>
            <a:pPr marL="698500" algn="just" fontAlgn="base">
              <a:lnSpc>
                <a:spcPct val="150000"/>
              </a:lnSpc>
              <a:tabLst>
                <a:tab pos="363220" algn="l"/>
                <a:tab pos="365760" algn="l"/>
                <a:tab pos="381000" algn="l"/>
                <a:tab pos="1016000" algn="l"/>
                <a:tab pos="1524000" algn="l"/>
                <a:tab pos="2032000" algn="l"/>
                <a:tab pos="2540000" algn="l"/>
                <a:tab pos="3048000" algn="l"/>
                <a:tab pos="3556000" algn="l"/>
                <a:tab pos="4064000" algn="l"/>
                <a:tab pos="4572000" algn="l"/>
                <a:tab pos="5080000" algn="l"/>
                <a:tab pos="5588000" algn="l"/>
                <a:tab pos="6096000" algn="l"/>
                <a:tab pos="6604000" algn="l"/>
                <a:tab pos="7112000" algn="l"/>
                <a:tab pos="7620000" algn="l"/>
                <a:tab pos="8128000" algn="l"/>
                <a:tab pos="8636000" algn="l"/>
                <a:tab pos="9144000" algn="l"/>
                <a:tab pos="9652000" algn="l"/>
                <a:tab pos="10160000" algn="l"/>
                <a:tab pos="10668000" algn="l"/>
                <a:tab pos="11176000" algn="l"/>
                <a:tab pos="11684000" algn="l"/>
                <a:tab pos="12192000" algn="l"/>
                <a:tab pos="12700000" algn="l"/>
                <a:tab pos="13208000" algn="l"/>
                <a:tab pos="13716000" algn="l"/>
                <a:tab pos="14224000" algn="l"/>
                <a:tab pos="14732000" algn="l"/>
                <a:tab pos="15240000" algn="l"/>
              </a:tabLst>
            </a:pPr>
            <a:r>
              <a:rPr lang="en-US" altLang="ko-KR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	</a:t>
            </a:r>
            <a:r>
              <a:rPr lang="ko-KR" altLang="en-US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“</a:t>
            </a:r>
            <a:r>
              <a:rPr lang="ko-KR" altLang="en-US" sz="2400" b="1" kern="0" dirty="0" err="1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유다인들의</a:t>
            </a:r>
            <a:r>
              <a:rPr lang="ko-KR" altLang="en-US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 임금님</a:t>
            </a:r>
            <a:r>
              <a:rPr lang="en-US" altLang="ko-KR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, </a:t>
            </a:r>
            <a:r>
              <a:rPr lang="ko-KR" altLang="en-US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만세</a:t>
            </a:r>
            <a:r>
              <a:rPr lang="en-US" altLang="ko-KR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!”(19,3) </a:t>
            </a:r>
            <a:endParaRPr lang="ko-KR" altLang="en-US" sz="2400" b="1" kern="0" dirty="0">
              <a:solidFill>
                <a:srgbClr val="000000"/>
              </a:solidFill>
              <a:latin typeface="바탕" panose="02030600000101010101" pitchFamily="18" charset="-127"/>
            </a:endParaRPr>
          </a:p>
          <a:p>
            <a:pPr marL="698500" algn="just" fontAlgn="base">
              <a:lnSpc>
                <a:spcPct val="150000"/>
              </a:lnSpc>
              <a:tabLst>
                <a:tab pos="363220" algn="l"/>
                <a:tab pos="365760" algn="l"/>
                <a:tab pos="381000" algn="l"/>
                <a:tab pos="1016000" algn="l"/>
                <a:tab pos="1524000" algn="l"/>
                <a:tab pos="2032000" algn="l"/>
                <a:tab pos="2540000" algn="l"/>
                <a:tab pos="3048000" algn="l"/>
                <a:tab pos="3556000" algn="l"/>
                <a:tab pos="4064000" algn="l"/>
                <a:tab pos="4572000" algn="l"/>
                <a:tab pos="5080000" algn="l"/>
                <a:tab pos="5588000" algn="l"/>
                <a:tab pos="6096000" algn="l"/>
                <a:tab pos="6604000" algn="l"/>
                <a:tab pos="7112000" algn="l"/>
                <a:tab pos="7620000" algn="l"/>
                <a:tab pos="8128000" algn="l"/>
                <a:tab pos="8636000" algn="l"/>
                <a:tab pos="9144000" algn="l"/>
                <a:tab pos="9652000" algn="l"/>
                <a:tab pos="10160000" algn="l"/>
                <a:tab pos="10668000" algn="l"/>
                <a:tab pos="11176000" algn="l"/>
                <a:tab pos="11684000" algn="l"/>
                <a:tab pos="12192000" algn="l"/>
                <a:tab pos="12700000" algn="l"/>
                <a:tab pos="13208000" algn="l"/>
                <a:tab pos="13716000" algn="l"/>
                <a:tab pos="14224000" algn="l"/>
                <a:tab pos="14732000" algn="l"/>
                <a:tab pos="15240000" algn="l"/>
              </a:tabLst>
            </a:pPr>
            <a:r>
              <a:rPr lang="en-US" altLang="ko-KR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	</a:t>
            </a:r>
            <a:r>
              <a:rPr lang="ko-KR" altLang="en-US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“우리 임금은 </a:t>
            </a:r>
            <a:r>
              <a:rPr lang="ko-KR" altLang="en-US" sz="2400" b="1" kern="0" dirty="0" err="1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황제뿐이오</a:t>
            </a:r>
            <a:r>
              <a:rPr lang="en-US" altLang="ko-KR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.”(19,15)</a:t>
            </a:r>
            <a:endParaRPr lang="ko-KR" altLang="en-US" sz="2400" b="1" kern="0" spc="0" dirty="0">
              <a:solidFill>
                <a:srgbClr val="000000"/>
              </a:solidFill>
              <a:effectLst/>
              <a:latin typeface="바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284004233"/>
      </p:ext>
    </p:extLst>
  </p:cSld>
  <p:clrMapOvr>
    <a:masterClrMapping/>
  </p:clrMapOvr>
</p:sld>
</file>

<file path=ppt/slides/slide4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744718" y="699039"/>
            <a:ext cx="10737130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en-US" altLang="ko-KR" sz="28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18</a:t>
            </a:r>
            <a:r>
              <a:rPr lang="ko-KR" altLang="en-US" sz="28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장 </a:t>
            </a:r>
            <a:r>
              <a:rPr lang="en-US" altLang="ko-KR" sz="28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28-29</a:t>
            </a:r>
            <a:r>
              <a:rPr lang="ko-KR" altLang="en-US" sz="28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절</a:t>
            </a:r>
            <a:r>
              <a:rPr lang="en-US" altLang="ko-KR" sz="28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(</a:t>
            </a:r>
            <a:r>
              <a:rPr lang="ko-KR" altLang="en-US" sz="28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총독 관저 밖</a:t>
            </a:r>
            <a:r>
              <a:rPr lang="en-US" altLang="ko-KR" sz="28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)</a:t>
            </a:r>
            <a:endParaRPr lang="ko-KR" altLang="en-US" sz="2800" kern="0" dirty="0">
              <a:solidFill>
                <a:srgbClr val="000000"/>
              </a:solidFill>
              <a:latin typeface="바탕" panose="02030600000101010101" pitchFamily="18" charset="-127"/>
            </a:endParaRPr>
          </a:p>
          <a:p>
            <a:pPr algn="just" fontAlgn="base"/>
            <a:r>
              <a:rPr lang="ko-KR" altLang="en-US" sz="28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예수님을 </a:t>
            </a:r>
            <a:r>
              <a:rPr lang="ko-KR" altLang="en-US" sz="2800" kern="0" dirty="0" err="1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카야파의</a:t>
            </a:r>
            <a:r>
              <a:rPr lang="ko-KR" altLang="en-US" sz="28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 저택에서 총독 관저로 끌고 갔다</a:t>
            </a:r>
            <a:r>
              <a:rPr lang="en-US" altLang="ko-KR" sz="28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 </a:t>
            </a:r>
            <a:r>
              <a:rPr lang="ko-KR" altLang="en-US" sz="28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그들은 몸이 더러워져서 </a:t>
            </a:r>
            <a:r>
              <a:rPr lang="ko-KR" altLang="en-US" sz="2800" kern="0" dirty="0" err="1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파스카</a:t>
            </a:r>
            <a:r>
              <a:rPr lang="ko-KR" altLang="en-US" sz="28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 음식을 먹지 못할까 두려워</a:t>
            </a:r>
            <a:r>
              <a:rPr lang="en-US" altLang="ko-KR" sz="28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, </a:t>
            </a:r>
            <a:r>
              <a:rPr lang="ko-KR" altLang="en-US" sz="2800" b="1" u="sng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총독 관저 안으로 들어가지 않았다</a:t>
            </a:r>
            <a:r>
              <a:rPr lang="en-US" altLang="ko-KR" sz="28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 </a:t>
            </a:r>
            <a:r>
              <a:rPr lang="ko-KR" altLang="en-US" sz="28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빌라도가 그들이 있는 곳으로 나와</a:t>
            </a:r>
            <a:r>
              <a:rPr lang="en-US" altLang="ko-KR" sz="28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, “</a:t>
            </a:r>
            <a:r>
              <a:rPr lang="ko-KR" altLang="en-US" sz="28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무슨 일로 저 사람을 고소하는 </a:t>
            </a:r>
            <a:r>
              <a:rPr lang="ko-KR" altLang="en-US" sz="2800" kern="0" dirty="0" err="1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것이오</a:t>
            </a:r>
            <a:r>
              <a:rPr lang="en-US" altLang="ko-KR" sz="28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?” </a:t>
            </a:r>
            <a:r>
              <a:rPr lang="ko-KR" altLang="en-US" sz="28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하고 물었다</a:t>
            </a:r>
            <a:r>
              <a:rPr lang="en-US" altLang="ko-KR" sz="28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</a:t>
            </a:r>
          </a:p>
          <a:p>
            <a:pPr algn="just" fontAlgn="base"/>
            <a:endParaRPr lang="ko-KR" altLang="en-US" sz="2800" kern="0" dirty="0">
              <a:solidFill>
                <a:srgbClr val="000000"/>
              </a:solidFill>
              <a:latin typeface="바탕" panose="02030600000101010101" pitchFamily="18" charset="-127"/>
            </a:endParaRPr>
          </a:p>
          <a:p>
            <a:pPr algn="just" fontAlgn="base"/>
            <a:r>
              <a:rPr lang="en-US" altLang="ko-KR" sz="28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18</a:t>
            </a:r>
            <a:r>
              <a:rPr lang="ko-KR" altLang="en-US" sz="28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장 </a:t>
            </a:r>
            <a:r>
              <a:rPr lang="en-US" altLang="ko-KR" sz="28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33</a:t>
            </a:r>
            <a:r>
              <a:rPr lang="ko-KR" altLang="en-US" sz="28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절</a:t>
            </a:r>
            <a:r>
              <a:rPr lang="en-US" altLang="ko-KR" sz="28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(</a:t>
            </a:r>
            <a:r>
              <a:rPr lang="ko-KR" altLang="en-US" sz="28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총독 관저 안</a:t>
            </a:r>
            <a:r>
              <a:rPr lang="en-US" altLang="ko-KR" sz="28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)</a:t>
            </a:r>
            <a:endParaRPr lang="ko-KR" altLang="en-US" sz="2800" kern="0" dirty="0">
              <a:solidFill>
                <a:srgbClr val="000000"/>
              </a:solidFill>
              <a:latin typeface="바탕" panose="02030600000101010101" pitchFamily="18" charset="-127"/>
            </a:endParaRPr>
          </a:p>
          <a:p>
            <a:pPr algn="just" fontAlgn="base"/>
            <a:r>
              <a:rPr lang="ko-KR" altLang="en-US" sz="28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빌라도가 다시 </a:t>
            </a:r>
            <a:r>
              <a:rPr lang="ko-KR" altLang="en-US" sz="2800" b="1" u="sng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총독 관저 안으로 들어가 </a:t>
            </a:r>
            <a:r>
              <a:rPr lang="ko-KR" altLang="en-US" sz="28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예수님을 불러</a:t>
            </a:r>
            <a:r>
              <a:rPr lang="en-US" altLang="ko-KR" sz="28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, “</a:t>
            </a:r>
            <a:r>
              <a:rPr lang="ko-KR" altLang="en-US" sz="28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당신이  </a:t>
            </a:r>
            <a:r>
              <a:rPr lang="ko-KR" altLang="en-US" sz="2800" kern="0" dirty="0" err="1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유다인들의</a:t>
            </a:r>
            <a:r>
              <a:rPr lang="ko-KR" altLang="en-US" sz="28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 임금이오</a:t>
            </a:r>
            <a:r>
              <a:rPr lang="en-US" altLang="ko-KR" sz="28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?” </a:t>
            </a:r>
            <a:r>
              <a:rPr lang="ko-KR" altLang="en-US" sz="28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하고 물었다</a:t>
            </a:r>
            <a:r>
              <a:rPr lang="en-US" altLang="ko-KR" sz="28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 </a:t>
            </a:r>
          </a:p>
          <a:p>
            <a:pPr algn="just" fontAlgn="base"/>
            <a:endParaRPr lang="ko-KR" altLang="en-US" sz="2800" kern="0" dirty="0">
              <a:solidFill>
                <a:srgbClr val="000000"/>
              </a:solidFill>
              <a:latin typeface="바탕" panose="02030600000101010101" pitchFamily="18" charset="-127"/>
            </a:endParaRPr>
          </a:p>
          <a:p>
            <a:pPr algn="just" fontAlgn="base"/>
            <a:r>
              <a:rPr lang="en-US" altLang="ko-KR" sz="28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18</a:t>
            </a:r>
            <a:r>
              <a:rPr lang="ko-KR" altLang="en-US" sz="28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장 </a:t>
            </a:r>
            <a:r>
              <a:rPr lang="en-US" altLang="ko-KR" sz="28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38</a:t>
            </a:r>
            <a:r>
              <a:rPr lang="ko-KR" altLang="en-US" sz="28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절 후반부</a:t>
            </a:r>
            <a:r>
              <a:rPr lang="en-US" altLang="ko-KR" sz="28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(</a:t>
            </a:r>
            <a:r>
              <a:rPr lang="ko-KR" altLang="en-US" sz="28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총독 관저 밖</a:t>
            </a:r>
            <a:r>
              <a:rPr lang="en-US" altLang="ko-KR" sz="28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)</a:t>
            </a:r>
            <a:endParaRPr lang="ko-KR" altLang="en-US" sz="2800" kern="0" dirty="0">
              <a:solidFill>
                <a:srgbClr val="000000"/>
              </a:solidFill>
              <a:latin typeface="바탕" panose="02030600000101010101" pitchFamily="18" charset="-127"/>
            </a:endParaRPr>
          </a:p>
          <a:p>
            <a:pPr algn="just" fontAlgn="base"/>
            <a:r>
              <a:rPr lang="ko-KR" altLang="en-US" sz="2800" b="1" u="sng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빌라도는 다시 </a:t>
            </a:r>
            <a:r>
              <a:rPr lang="ko-KR" altLang="en-US" sz="2800" b="1" u="sng" kern="0" dirty="0" err="1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유다인들이</a:t>
            </a:r>
            <a:r>
              <a:rPr lang="ko-KR" altLang="en-US" sz="2800" b="1" u="sng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 있는 곳으로 나가 </a:t>
            </a:r>
            <a:r>
              <a:rPr lang="ko-KR" altLang="en-US" sz="28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그들에게 말하였다</a:t>
            </a:r>
            <a:r>
              <a:rPr lang="en-US" altLang="ko-KR" sz="28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 </a:t>
            </a:r>
            <a:r>
              <a:rPr lang="ko-KR" altLang="en-US" sz="28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“나는 저 사람에게서 아무런 죄목도 찾지 </a:t>
            </a:r>
            <a:r>
              <a:rPr lang="ko-KR" altLang="en-US" sz="2800" kern="0" dirty="0" err="1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못하겠소</a:t>
            </a:r>
            <a:r>
              <a:rPr lang="en-US" altLang="ko-KR" sz="28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 </a:t>
            </a:r>
            <a:endParaRPr lang="ko-KR" altLang="en-US" sz="2800" kern="0" dirty="0">
              <a:solidFill>
                <a:srgbClr val="000000"/>
              </a:solidFill>
              <a:latin typeface="바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40253017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0075" y="1485010"/>
            <a:ext cx="8451850" cy="4242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직사각형 2"/>
          <p:cNvSpPr/>
          <p:nvPr/>
        </p:nvSpPr>
        <p:spPr>
          <a:xfrm>
            <a:off x="-15948" y="413048"/>
            <a:ext cx="12210220" cy="648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b="1" dirty="0">
                <a:solidFill>
                  <a:schemeClr val="tx1"/>
                </a:solidFill>
                <a:latin typeface="+mj-lt"/>
              </a:rPr>
              <a:t>&lt;</a:t>
            </a:r>
            <a:r>
              <a:rPr lang="ko-KR" altLang="en-US" sz="2800" b="1" dirty="0" err="1">
                <a:solidFill>
                  <a:schemeClr val="tx1"/>
                </a:solidFill>
                <a:latin typeface="+mj-lt"/>
              </a:rPr>
              <a:t>나니아</a:t>
            </a:r>
            <a:r>
              <a:rPr lang="ko-KR" altLang="en-US" sz="2800" b="1" dirty="0">
                <a:solidFill>
                  <a:schemeClr val="tx1"/>
                </a:solidFill>
                <a:latin typeface="+mj-lt"/>
              </a:rPr>
              <a:t> 연대기 </a:t>
            </a:r>
            <a:r>
              <a:rPr lang="en-US" altLang="ko-KR" sz="2800" b="1" dirty="0">
                <a:solidFill>
                  <a:schemeClr val="tx1"/>
                </a:solidFill>
                <a:latin typeface="+mj-lt"/>
              </a:rPr>
              <a:t>– </a:t>
            </a:r>
            <a:r>
              <a:rPr lang="ko-KR" altLang="en-US" sz="2800" b="1" dirty="0">
                <a:solidFill>
                  <a:schemeClr val="tx1"/>
                </a:solidFill>
                <a:latin typeface="+mj-lt"/>
              </a:rPr>
              <a:t>마법사의 조카</a:t>
            </a:r>
            <a:r>
              <a:rPr lang="en-US" altLang="ko-KR" sz="2800" b="1" dirty="0">
                <a:solidFill>
                  <a:schemeClr val="tx1"/>
                </a:solidFill>
                <a:latin typeface="+mj-lt"/>
              </a:rPr>
              <a:t>&gt;</a:t>
            </a:r>
            <a:r>
              <a:rPr lang="ko-KR" altLang="en-US" sz="2800" b="1" dirty="0">
                <a:solidFill>
                  <a:schemeClr val="tx1"/>
                </a:solidFill>
                <a:latin typeface="+mj-lt"/>
              </a:rPr>
              <a:t>에서 </a:t>
            </a:r>
            <a:r>
              <a:rPr lang="ko-KR" altLang="en-US" sz="2800" b="1" dirty="0" err="1">
                <a:solidFill>
                  <a:schemeClr val="tx1"/>
                </a:solidFill>
                <a:latin typeface="+mj-lt"/>
              </a:rPr>
              <a:t>아슬란의</a:t>
            </a:r>
            <a:r>
              <a:rPr lang="ko-KR" altLang="en-US" sz="2800" b="1" dirty="0">
                <a:solidFill>
                  <a:schemeClr val="tx1"/>
                </a:solidFill>
                <a:latin typeface="+mj-lt"/>
              </a:rPr>
              <a:t> 눈물</a:t>
            </a:r>
          </a:p>
        </p:txBody>
      </p:sp>
    </p:spTree>
    <p:extLst>
      <p:ext uri="{BB962C8B-B14F-4D97-AF65-F5344CB8AC3E}">
        <p14:creationId xmlns:p14="http://schemas.microsoft.com/office/powerpoint/2010/main" val="3510009874"/>
      </p:ext>
    </p:extLst>
  </p:cSld>
  <p:clrMapOvr>
    <a:masterClrMapping/>
  </p:clrMapOvr>
</p:sld>
</file>

<file path=ppt/slides/slide4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759085" y="428178"/>
            <a:ext cx="10539167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en-US" altLang="ko-KR" sz="24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19</a:t>
            </a:r>
            <a:r>
              <a:rPr lang="ko-KR" altLang="en-US" sz="24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장 </a:t>
            </a:r>
            <a:r>
              <a:rPr lang="en-US" altLang="ko-KR" sz="24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1</a:t>
            </a:r>
            <a:r>
              <a:rPr lang="ko-KR" altLang="en-US" sz="24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절</a:t>
            </a:r>
            <a:r>
              <a:rPr lang="en-US" altLang="ko-KR" sz="24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(</a:t>
            </a:r>
            <a:r>
              <a:rPr lang="ko-KR" altLang="en-US" sz="24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총독 관저 안</a:t>
            </a:r>
            <a:r>
              <a:rPr lang="en-US" altLang="ko-KR" sz="24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)</a:t>
            </a:r>
            <a:endParaRPr lang="ko-KR" altLang="en-US" sz="2400" kern="0" dirty="0">
              <a:solidFill>
                <a:srgbClr val="000000"/>
              </a:solidFill>
              <a:latin typeface="궁서" panose="02030600000101010101" pitchFamily="18" charset="-127"/>
              <a:ea typeface="궁서" panose="02030600000101010101" pitchFamily="18" charset="-127"/>
            </a:endParaRPr>
          </a:p>
          <a:p>
            <a:pPr algn="just" fontAlgn="base"/>
            <a:r>
              <a:rPr lang="ko-KR" altLang="en-US" sz="2400" kern="0" dirty="0" err="1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빌라도는</a:t>
            </a:r>
            <a:r>
              <a:rPr lang="ko-KR" altLang="en-US" sz="24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 예수님을 </a:t>
            </a:r>
            <a:r>
              <a:rPr lang="ko-KR" altLang="en-US" sz="2400" b="1" u="sng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총독 관저 안으로 데려다가 </a:t>
            </a:r>
            <a:r>
              <a:rPr lang="ko-KR" altLang="en-US" sz="24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군사들에게 채찍질을 하게  하였다</a:t>
            </a:r>
            <a:r>
              <a:rPr lang="en-US" altLang="ko-KR" sz="24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 </a:t>
            </a:r>
          </a:p>
          <a:p>
            <a:pPr algn="just" fontAlgn="base"/>
            <a:endParaRPr lang="ko-KR" altLang="en-US" sz="2400" kern="0" dirty="0">
              <a:solidFill>
                <a:srgbClr val="000000"/>
              </a:solidFill>
              <a:latin typeface="궁서" panose="02030600000101010101" pitchFamily="18" charset="-127"/>
              <a:ea typeface="궁서" panose="02030600000101010101" pitchFamily="18" charset="-127"/>
            </a:endParaRPr>
          </a:p>
          <a:p>
            <a:pPr algn="just" fontAlgn="base"/>
            <a:r>
              <a:rPr lang="en-US" altLang="ko-KR" sz="24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19</a:t>
            </a:r>
            <a:r>
              <a:rPr lang="ko-KR" altLang="en-US" sz="24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장 </a:t>
            </a:r>
            <a:r>
              <a:rPr lang="en-US" altLang="ko-KR" sz="24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4</a:t>
            </a:r>
            <a:r>
              <a:rPr lang="ko-KR" altLang="en-US" sz="24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절</a:t>
            </a:r>
            <a:r>
              <a:rPr lang="en-US" altLang="ko-KR" sz="24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(</a:t>
            </a:r>
            <a:r>
              <a:rPr lang="ko-KR" altLang="en-US" sz="24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총독 관저 밖</a:t>
            </a:r>
            <a:r>
              <a:rPr lang="en-US" altLang="ko-KR" sz="24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)</a:t>
            </a:r>
            <a:endParaRPr lang="ko-KR" altLang="en-US" sz="2400" kern="0" dirty="0">
              <a:solidFill>
                <a:srgbClr val="000000"/>
              </a:solidFill>
              <a:latin typeface="궁서" panose="02030600000101010101" pitchFamily="18" charset="-127"/>
              <a:ea typeface="궁서" panose="02030600000101010101" pitchFamily="18" charset="-127"/>
            </a:endParaRPr>
          </a:p>
          <a:p>
            <a:pPr algn="just" fontAlgn="base"/>
            <a:r>
              <a:rPr lang="ko-KR" altLang="en-US" sz="24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빌라도가 </a:t>
            </a:r>
            <a:r>
              <a:rPr lang="ko-KR" altLang="en-US" sz="2400" u="sng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다시 총독 관저 밖으로 나와 </a:t>
            </a:r>
            <a:r>
              <a:rPr lang="ko-KR" altLang="en-US" sz="24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그들에게 말하였다</a:t>
            </a:r>
            <a:r>
              <a:rPr lang="en-US" altLang="ko-KR" sz="24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 </a:t>
            </a:r>
            <a:r>
              <a:rPr lang="ko-KR" altLang="en-US" sz="24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“</a:t>
            </a:r>
            <a:r>
              <a:rPr lang="ko-KR" altLang="en-US" sz="2400" kern="0" dirty="0" err="1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보시오</a:t>
            </a:r>
            <a:r>
              <a:rPr lang="en-US" altLang="ko-KR" sz="24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, </a:t>
            </a:r>
            <a:r>
              <a:rPr lang="ko-KR" altLang="en-US" sz="24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내가 저 사람을 여러분 앞으로 데리고 </a:t>
            </a:r>
            <a:r>
              <a:rPr lang="ko-KR" altLang="en-US" sz="2400" kern="0" dirty="0" err="1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나오겠소</a:t>
            </a:r>
            <a:r>
              <a:rPr lang="en-US" altLang="ko-KR" sz="24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 </a:t>
            </a:r>
            <a:r>
              <a:rPr lang="ko-KR" altLang="en-US" sz="24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내가 저 사람에게서 아무런 죄목도 찾지 못하였다는 것을 여러분도 알라는 </a:t>
            </a:r>
            <a:r>
              <a:rPr lang="ko-KR" altLang="en-US" sz="2400" kern="0" dirty="0" err="1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것이오</a:t>
            </a:r>
            <a:r>
              <a:rPr lang="en-US" altLang="ko-KR" sz="24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.” </a:t>
            </a:r>
          </a:p>
          <a:p>
            <a:pPr algn="just" fontAlgn="base"/>
            <a:endParaRPr lang="en-US" altLang="ko-KR" sz="2400" kern="0" dirty="0">
              <a:solidFill>
                <a:srgbClr val="000000"/>
              </a:solidFill>
              <a:latin typeface="궁서" panose="02030600000101010101" pitchFamily="18" charset="-127"/>
              <a:ea typeface="궁서" panose="02030600000101010101" pitchFamily="18" charset="-127"/>
            </a:endParaRPr>
          </a:p>
          <a:p>
            <a:pPr algn="just" fontAlgn="base"/>
            <a:r>
              <a:rPr lang="en-US" altLang="ko-KR" sz="24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19</a:t>
            </a:r>
            <a:r>
              <a:rPr lang="ko-KR" altLang="en-US" sz="24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장 </a:t>
            </a:r>
            <a:r>
              <a:rPr lang="en-US" altLang="ko-KR" sz="24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9</a:t>
            </a:r>
            <a:r>
              <a:rPr lang="ko-KR" altLang="en-US" sz="24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절</a:t>
            </a:r>
            <a:r>
              <a:rPr lang="en-US" altLang="ko-KR" sz="24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(</a:t>
            </a:r>
            <a:r>
              <a:rPr lang="ko-KR" altLang="en-US" sz="24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총독 관저 안</a:t>
            </a:r>
            <a:r>
              <a:rPr lang="en-US" altLang="ko-KR" sz="24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)</a:t>
            </a:r>
            <a:endParaRPr lang="ko-KR" altLang="en-US" sz="2400" kern="0" dirty="0">
              <a:solidFill>
                <a:srgbClr val="000000"/>
              </a:solidFill>
              <a:latin typeface="궁서" panose="02030600000101010101" pitchFamily="18" charset="-127"/>
              <a:ea typeface="궁서" panose="02030600000101010101" pitchFamily="18" charset="-127"/>
            </a:endParaRPr>
          </a:p>
          <a:p>
            <a:pPr algn="just" fontAlgn="base"/>
            <a:r>
              <a:rPr lang="ko-KR" altLang="en-US" sz="2400" b="1" u="sng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다시 총독 관저로 들어가 </a:t>
            </a:r>
            <a:r>
              <a:rPr lang="ko-KR" altLang="en-US" sz="24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예수님께</a:t>
            </a:r>
            <a:r>
              <a:rPr lang="en-US" altLang="ko-KR" sz="24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, “</a:t>
            </a:r>
            <a:r>
              <a:rPr lang="ko-KR" altLang="en-US" sz="24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당신은 어디서 왔소</a:t>
            </a:r>
            <a:r>
              <a:rPr lang="en-US" altLang="ko-KR" sz="24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?” </a:t>
            </a:r>
            <a:r>
              <a:rPr lang="ko-KR" altLang="en-US" sz="24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하고 물었다</a:t>
            </a:r>
            <a:r>
              <a:rPr lang="en-US" altLang="ko-KR" sz="24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 </a:t>
            </a:r>
          </a:p>
          <a:p>
            <a:pPr algn="just" fontAlgn="base"/>
            <a:endParaRPr lang="ko-KR" altLang="en-US" sz="2400" kern="0" dirty="0">
              <a:solidFill>
                <a:srgbClr val="000000"/>
              </a:solidFill>
              <a:latin typeface="궁서" panose="02030600000101010101" pitchFamily="18" charset="-127"/>
              <a:ea typeface="궁서" panose="02030600000101010101" pitchFamily="18" charset="-127"/>
            </a:endParaRPr>
          </a:p>
          <a:p>
            <a:pPr algn="just" fontAlgn="base"/>
            <a:r>
              <a:rPr lang="en-US" altLang="ko-KR" sz="24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19</a:t>
            </a:r>
            <a:r>
              <a:rPr lang="ko-KR" altLang="en-US" sz="24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장 </a:t>
            </a:r>
            <a:r>
              <a:rPr lang="en-US" altLang="ko-KR" sz="24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12</a:t>
            </a:r>
            <a:r>
              <a:rPr lang="ko-KR" altLang="en-US" sz="24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절</a:t>
            </a:r>
            <a:r>
              <a:rPr lang="en-US" altLang="ko-KR" sz="24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(</a:t>
            </a:r>
            <a:r>
              <a:rPr lang="ko-KR" altLang="en-US" sz="24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총독 관저 밖</a:t>
            </a:r>
            <a:r>
              <a:rPr lang="en-US" altLang="ko-KR" sz="24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)</a:t>
            </a:r>
            <a:endParaRPr lang="ko-KR" altLang="en-US" sz="2400" kern="0" dirty="0">
              <a:solidFill>
                <a:srgbClr val="000000"/>
              </a:solidFill>
              <a:latin typeface="궁서" panose="02030600000101010101" pitchFamily="18" charset="-127"/>
              <a:ea typeface="궁서" panose="02030600000101010101" pitchFamily="18" charset="-127"/>
            </a:endParaRPr>
          </a:p>
          <a:p>
            <a:pPr algn="just" fontAlgn="base"/>
            <a:r>
              <a:rPr lang="ko-KR" altLang="en-US" sz="2400" b="1" u="sng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총독 관저 밖에 있던 </a:t>
            </a:r>
            <a:r>
              <a:rPr lang="ko-KR" altLang="en-US" sz="2400" b="1" u="sng" kern="0" dirty="0" err="1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유다인들은</a:t>
            </a:r>
            <a:r>
              <a:rPr lang="ko-KR" altLang="en-US" sz="2400" b="1" u="sng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 </a:t>
            </a:r>
            <a:r>
              <a:rPr lang="ko-KR" altLang="en-US" sz="24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“그 사람을 풀어 주면 총독께서는 황제의  친구가 아니오</a:t>
            </a:r>
            <a:r>
              <a:rPr lang="en-US" altLang="ko-KR" sz="24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 </a:t>
            </a:r>
            <a:r>
              <a:rPr lang="ko-KR" altLang="en-US" sz="24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누구든지 자기가 임금이라고 자처하는 자는 황제에게 대항하는 것이오</a:t>
            </a:r>
            <a:r>
              <a:rPr lang="en-US" altLang="ko-KR" sz="24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.” </a:t>
            </a:r>
            <a:r>
              <a:rPr lang="ko-KR" altLang="en-US" sz="24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하고 외쳤다</a:t>
            </a:r>
            <a:r>
              <a:rPr lang="en-US" altLang="ko-KR" sz="24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 </a:t>
            </a:r>
            <a:endParaRPr lang="ko-KR" altLang="en-US" sz="2400" kern="0" dirty="0">
              <a:solidFill>
                <a:srgbClr val="000000"/>
              </a:solidFill>
              <a:latin typeface="궁서" panose="02030600000101010101" pitchFamily="18" charset="-127"/>
              <a:ea typeface="궁서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54336043"/>
      </p:ext>
    </p:extLst>
  </p:cSld>
  <p:clrMapOvr>
    <a:masterClrMapping/>
  </p:clrMapOvr>
</p:sld>
</file>

<file path=ppt/slides/slide4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1703719" y="2531697"/>
            <a:ext cx="8186005" cy="20492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98500" marR="383540" algn="just" fontAlgn="base">
              <a:lnSpc>
                <a:spcPct val="160000"/>
              </a:lnSpc>
            </a:pPr>
            <a:r>
              <a:rPr lang="ko-KR" altLang="en-US" sz="2800" b="1" kern="0" dirty="0" err="1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유다인들은</a:t>
            </a: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 몸이 더러워져서 </a:t>
            </a:r>
            <a:r>
              <a:rPr lang="ko-KR" altLang="en-US" sz="2800" b="1" kern="0" dirty="0" err="1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파스카</a:t>
            </a: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 음식을 먹지 못할까  두려워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, </a:t>
            </a: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총독 관저 안으로 들어가지 않았다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.(18,28)</a:t>
            </a:r>
            <a:endParaRPr lang="ko-KR" altLang="en-US" sz="2800" b="1" kern="0" spc="0" dirty="0">
              <a:solidFill>
                <a:srgbClr val="000000"/>
              </a:solidFill>
              <a:effectLst/>
              <a:latin typeface="바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110697866"/>
      </p:ext>
    </p:extLst>
  </p:cSld>
  <p:clrMapOvr>
    <a:masterClrMapping/>
  </p:clrMapOvr>
</p:sld>
</file>

<file path=ppt/slides/slide4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980387" y="492342"/>
            <a:ext cx="12047455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60000"/>
              </a:lnSpc>
            </a:pPr>
            <a:r>
              <a:rPr lang="ko-KR" altLang="en-US" sz="2400" b="1" u="sng" kern="0" dirty="0">
                <a:solidFill>
                  <a:srgbClr val="000000"/>
                </a:solidFill>
                <a:latin typeface="+mj-ea"/>
                <a:ea typeface="+mj-ea"/>
              </a:rPr>
              <a:t>장면</a:t>
            </a:r>
            <a:r>
              <a:rPr lang="en-US" altLang="ko-KR" sz="2400" b="1" u="sng" kern="0" dirty="0">
                <a:solidFill>
                  <a:srgbClr val="000000"/>
                </a:solidFill>
                <a:latin typeface="+mj-ea"/>
                <a:ea typeface="+mj-ea"/>
              </a:rPr>
              <a:t>1(</a:t>
            </a:r>
            <a:r>
              <a:rPr lang="ko-KR" altLang="en-US" sz="2400" b="1" u="sng" kern="0" dirty="0">
                <a:solidFill>
                  <a:srgbClr val="000000"/>
                </a:solidFill>
                <a:latin typeface="+mj-ea"/>
                <a:ea typeface="+mj-ea"/>
              </a:rPr>
              <a:t>관저 밖</a:t>
            </a:r>
            <a:r>
              <a:rPr lang="en-US" altLang="ko-KR" sz="2400" b="1" u="sng" kern="0" dirty="0">
                <a:solidFill>
                  <a:srgbClr val="000000"/>
                </a:solidFill>
                <a:latin typeface="+mj-ea"/>
                <a:ea typeface="+mj-ea"/>
              </a:rPr>
              <a:t>): </a:t>
            </a:r>
            <a:r>
              <a:rPr lang="ko-KR" altLang="en-US" sz="2400" b="1" u="sng" kern="0" dirty="0" err="1">
                <a:solidFill>
                  <a:srgbClr val="000000"/>
                </a:solidFill>
                <a:latin typeface="+mj-ea"/>
                <a:ea typeface="+mj-ea"/>
              </a:rPr>
              <a:t>유다인들이</a:t>
            </a:r>
            <a:r>
              <a:rPr lang="ko-KR" altLang="en-US" sz="2400" b="1" u="sng" kern="0" dirty="0">
                <a:solidFill>
                  <a:srgbClr val="000000"/>
                </a:solidFill>
                <a:latin typeface="+mj-ea"/>
                <a:ea typeface="+mj-ea"/>
              </a:rPr>
              <a:t> 사형을 요구함</a:t>
            </a:r>
            <a:r>
              <a:rPr lang="en-US" altLang="ko-KR" sz="2400" b="1" u="sng" kern="0" dirty="0">
                <a:solidFill>
                  <a:srgbClr val="000000"/>
                </a:solidFill>
                <a:latin typeface="+mj-ea"/>
                <a:ea typeface="+mj-ea"/>
              </a:rPr>
              <a:t>(18,28-32) </a:t>
            </a:r>
            <a:endParaRPr lang="ko-KR" altLang="en-US" sz="2400" b="1" u="sng" kern="0" dirty="0">
              <a:solidFill>
                <a:srgbClr val="000000"/>
              </a:solidFill>
              <a:latin typeface="+mj-ea"/>
              <a:ea typeface="+mj-ea"/>
            </a:endParaRPr>
          </a:p>
          <a:p>
            <a:pPr algn="just" fontAlgn="base">
              <a:lnSpc>
                <a:spcPct val="160000"/>
              </a:lnSpc>
            </a:pPr>
            <a:r>
              <a:rPr lang="ko-KR" altLang="en-US" sz="2400" b="1" kern="0" dirty="0">
                <a:solidFill>
                  <a:srgbClr val="000000"/>
                </a:solidFill>
                <a:latin typeface="+mj-ea"/>
                <a:ea typeface="+mj-ea"/>
              </a:rPr>
              <a:t>	장면 </a:t>
            </a:r>
            <a:r>
              <a:rPr lang="en-US" altLang="ko-KR" sz="2400" b="1" kern="0" dirty="0">
                <a:solidFill>
                  <a:srgbClr val="000000"/>
                </a:solidFill>
                <a:latin typeface="+mj-ea"/>
                <a:ea typeface="+mj-ea"/>
              </a:rPr>
              <a:t>2(</a:t>
            </a:r>
            <a:r>
              <a:rPr lang="ko-KR" altLang="en-US" sz="2400" b="1" kern="0" dirty="0">
                <a:solidFill>
                  <a:srgbClr val="000000"/>
                </a:solidFill>
                <a:latin typeface="+mj-ea"/>
                <a:ea typeface="+mj-ea"/>
              </a:rPr>
              <a:t>관저 안</a:t>
            </a:r>
            <a:r>
              <a:rPr lang="en-US" altLang="ko-KR" sz="2400" b="1" kern="0" dirty="0">
                <a:solidFill>
                  <a:srgbClr val="000000"/>
                </a:solidFill>
                <a:latin typeface="+mj-ea"/>
                <a:ea typeface="+mj-ea"/>
              </a:rPr>
              <a:t>): </a:t>
            </a:r>
            <a:r>
              <a:rPr lang="ko-KR" altLang="en-US" sz="2400" b="1" kern="0" dirty="0">
                <a:solidFill>
                  <a:srgbClr val="000000"/>
                </a:solidFill>
                <a:latin typeface="+mj-ea"/>
                <a:ea typeface="+mj-ea"/>
              </a:rPr>
              <a:t>빌라도가 예수님께 왕권에 관해 질문</a:t>
            </a:r>
            <a:r>
              <a:rPr lang="en-US" altLang="ko-KR" sz="2400" b="1" kern="0" dirty="0">
                <a:solidFill>
                  <a:srgbClr val="000000"/>
                </a:solidFill>
                <a:latin typeface="+mj-ea"/>
                <a:ea typeface="+mj-ea"/>
              </a:rPr>
              <a:t>(18,33-38a)</a:t>
            </a:r>
            <a:endParaRPr lang="ko-KR" altLang="en-US" sz="2400" b="1" kern="0" dirty="0">
              <a:solidFill>
                <a:srgbClr val="000000"/>
              </a:solidFill>
              <a:latin typeface="+mj-ea"/>
              <a:ea typeface="+mj-ea"/>
            </a:endParaRPr>
          </a:p>
          <a:p>
            <a:pPr fontAlgn="base" latinLnBrk="0">
              <a:lnSpc>
                <a:spcPct val="160000"/>
              </a:lnSpc>
            </a:pPr>
            <a:r>
              <a:rPr lang="ko-KR" altLang="en-US" sz="2400" b="1" kern="0" dirty="0">
                <a:solidFill>
                  <a:srgbClr val="000000"/>
                </a:solidFill>
                <a:latin typeface="+mj-ea"/>
                <a:ea typeface="+mj-ea"/>
              </a:rPr>
              <a:t>		장면</a:t>
            </a:r>
            <a:r>
              <a:rPr lang="en-US" altLang="ko-KR" sz="2400" b="1" kern="0" dirty="0">
                <a:solidFill>
                  <a:srgbClr val="000000"/>
                </a:solidFill>
                <a:latin typeface="+mj-ea"/>
                <a:ea typeface="+mj-ea"/>
              </a:rPr>
              <a:t>3(</a:t>
            </a:r>
            <a:r>
              <a:rPr lang="ko-KR" altLang="en-US" sz="2400" b="1" kern="0" dirty="0">
                <a:solidFill>
                  <a:srgbClr val="000000"/>
                </a:solidFill>
                <a:latin typeface="+mj-ea"/>
                <a:ea typeface="+mj-ea"/>
              </a:rPr>
              <a:t>관저 밖</a:t>
            </a:r>
            <a:r>
              <a:rPr lang="en-US" altLang="ko-KR" sz="2400" b="1" kern="0" dirty="0">
                <a:solidFill>
                  <a:srgbClr val="000000"/>
                </a:solidFill>
                <a:latin typeface="+mj-ea"/>
                <a:ea typeface="+mj-ea"/>
              </a:rPr>
              <a:t>): </a:t>
            </a:r>
            <a:r>
              <a:rPr lang="ko-KR" altLang="en-US" sz="2400" b="1" kern="0" dirty="0">
                <a:solidFill>
                  <a:srgbClr val="000000"/>
                </a:solidFill>
                <a:latin typeface="+mj-ea"/>
                <a:ea typeface="+mj-ea"/>
              </a:rPr>
              <a:t>빌라도가 예수님에게서 죄를 찾지 못함</a:t>
            </a:r>
            <a:r>
              <a:rPr lang="en-US" altLang="ko-KR" sz="2400" b="1" kern="0" dirty="0">
                <a:solidFill>
                  <a:srgbClr val="000000"/>
                </a:solidFill>
                <a:latin typeface="+mj-ea"/>
                <a:ea typeface="+mj-ea"/>
              </a:rPr>
              <a:t>. </a:t>
            </a:r>
            <a:r>
              <a:rPr lang="ko-KR" altLang="en-US" sz="2400" b="1" kern="0" dirty="0" err="1">
                <a:solidFill>
                  <a:srgbClr val="000000"/>
                </a:solidFill>
                <a:latin typeface="+mj-ea"/>
                <a:ea typeface="+mj-ea"/>
              </a:rPr>
              <a:t>바라바를</a:t>
            </a:r>
            <a:r>
              <a:rPr lang="ko-KR" altLang="en-US" sz="2400" b="1" kern="0" dirty="0">
                <a:solidFill>
                  <a:srgbClr val="000000"/>
                </a:solidFill>
                <a:latin typeface="+mj-ea"/>
                <a:ea typeface="+mj-ea"/>
              </a:rPr>
              <a:t> 				</a:t>
            </a:r>
            <a:r>
              <a:rPr lang="en-US" altLang="ko-KR" sz="2400" b="1" kern="0" dirty="0">
                <a:solidFill>
                  <a:srgbClr val="000000"/>
                </a:solidFill>
                <a:latin typeface="+mj-ea"/>
                <a:ea typeface="+mj-ea"/>
              </a:rPr>
              <a:t>		</a:t>
            </a:r>
            <a:r>
              <a:rPr lang="ko-KR" altLang="en-US" sz="2400" b="1" kern="0" dirty="0">
                <a:solidFill>
                  <a:srgbClr val="000000"/>
                </a:solidFill>
                <a:latin typeface="+mj-ea"/>
                <a:ea typeface="+mj-ea"/>
              </a:rPr>
              <a:t>선택함</a:t>
            </a:r>
            <a:r>
              <a:rPr lang="en-US" altLang="ko-KR" sz="2400" b="1" kern="0" dirty="0">
                <a:solidFill>
                  <a:srgbClr val="000000"/>
                </a:solidFill>
                <a:latin typeface="+mj-ea"/>
                <a:ea typeface="+mj-ea"/>
              </a:rPr>
              <a:t>(18,38b-40)</a:t>
            </a:r>
            <a:endParaRPr lang="ko-KR" altLang="en-US" sz="2400" b="1" kern="0" dirty="0">
              <a:solidFill>
                <a:srgbClr val="000000"/>
              </a:solidFill>
              <a:latin typeface="+mj-ea"/>
              <a:ea typeface="+mj-ea"/>
            </a:endParaRPr>
          </a:p>
          <a:p>
            <a:pPr algn="just" fontAlgn="base">
              <a:lnSpc>
                <a:spcPct val="160000"/>
              </a:lnSpc>
            </a:pPr>
            <a:r>
              <a:rPr lang="ko-KR" altLang="en-US" sz="2400" b="1" kern="0" dirty="0">
                <a:solidFill>
                  <a:srgbClr val="000000"/>
                </a:solidFill>
                <a:latin typeface="+mj-ea"/>
                <a:ea typeface="+mj-ea"/>
              </a:rPr>
              <a:t>			</a:t>
            </a:r>
            <a:r>
              <a:rPr lang="ko-KR" altLang="en-US" sz="2400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장면</a:t>
            </a:r>
            <a:r>
              <a:rPr lang="en-US" altLang="ko-KR" sz="2400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4(</a:t>
            </a:r>
            <a:r>
              <a:rPr lang="ko-KR" altLang="en-US" sz="2400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관저 안</a:t>
            </a:r>
            <a:r>
              <a:rPr lang="en-US" altLang="ko-KR" sz="2400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): </a:t>
            </a:r>
            <a:r>
              <a:rPr lang="ko-KR" altLang="en-US" sz="2400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병사들이 예수님을 조롱하는데</a:t>
            </a:r>
            <a:r>
              <a:rPr lang="en-US" altLang="ko-KR" sz="2400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, </a:t>
            </a:r>
            <a:r>
              <a:rPr lang="ko-KR" altLang="en-US" sz="2400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가시관과 				 </a:t>
            </a:r>
            <a:r>
              <a:rPr lang="en-US" altLang="ko-KR" sz="2400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		</a:t>
            </a:r>
            <a:r>
              <a:rPr lang="ko-KR" altLang="en-US" sz="2400" b="1" kern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자색옷을</a:t>
            </a:r>
            <a:r>
              <a:rPr lang="ko-KR" altLang="en-US" sz="2400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 입혀서 대관식을 행함</a:t>
            </a:r>
            <a:r>
              <a:rPr lang="en-US" altLang="ko-KR" sz="2400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(19,1-3)</a:t>
            </a:r>
            <a:endParaRPr lang="ko-KR" altLang="en-US" sz="2400" b="1" kern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endParaRPr>
          </a:p>
          <a:p>
            <a:pPr fontAlgn="base" latinLnBrk="0">
              <a:lnSpc>
                <a:spcPct val="160000"/>
              </a:lnSpc>
            </a:pPr>
            <a:r>
              <a:rPr lang="ko-KR" altLang="en-US" sz="2400" b="1" kern="0" dirty="0">
                <a:solidFill>
                  <a:srgbClr val="000000"/>
                </a:solidFill>
                <a:latin typeface="+mj-ea"/>
                <a:ea typeface="+mj-ea"/>
              </a:rPr>
              <a:t>		장면</a:t>
            </a:r>
            <a:r>
              <a:rPr lang="en-US" altLang="ko-KR" sz="2400" b="1" kern="0" dirty="0">
                <a:solidFill>
                  <a:srgbClr val="000000"/>
                </a:solidFill>
                <a:latin typeface="+mj-ea"/>
                <a:ea typeface="+mj-ea"/>
              </a:rPr>
              <a:t>5(</a:t>
            </a:r>
            <a:r>
              <a:rPr lang="ko-KR" altLang="en-US" sz="2400" b="1" kern="0" dirty="0">
                <a:solidFill>
                  <a:srgbClr val="000000"/>
                </a:solidFill>
                <a:latin typeface="+mj-ea"/>
                <a:ea typeface="+mj-ea"/>
              </a:rPr>
              <a:t>관저 밖</a:t>
            </a:r>
            <a:r>
              <a:rPr lang="en-US" altLang="ko-KR" sz="2400" b="1" kern="0" dirty="0">
                <a:solidFill>
                  <a:srgbClr val="000000"/>
                </a:solidFill>
                <a:latin typeface="+mj-ea"/>
                <a:ea typeface="+mj-ea"/>
              </a:rPr>
              <a:t>): </a:t>
            </a:r>
            <a:r>
              <a:rPr lang="ko-KR" altLang="en-US" sz="2400" b="1" kern="0" dirty="0">
                <a:solidFill>
                  <a:srgbClr val="000000"/>
                </a:solidFill>
                <a:latin typeface="+mj-ea"/>
                <a:ea typeface="+mj-ea"/>
              </a:rPr>
              <a:t>빌라도가 예수님에게서 죄를 찾지 못함</a:t>
            </a:r>
            <a:r>
              <a:rPr lang="en-US" altLang="ko-KR" sz="2400" b="1" kern="0" dirty="0">
                <a:solidFill>
                  <a:srgbClr val="000000"/>
                </a:solidFill>
                <a:latin typeface="+mj-ea"/>
                <a:ea typeface="+mj-ea"/>
              </a:rPr>
              <a:t>. </a:t>
            </a:r>
            <a:endParaRPr lang="ko-KR" altLang="en-US" sz="2400" b="1" kern="0" dirty="0">
              <a:solidFill>
                <a:srgbClr val="000000"/>
              </a:solidFill>
              <a:latin typeface="+mj-ea"/>
              <a:ea typeface="+mj-ea"/>
            </a:endParaRPr>
          </a:p>
          <a:p>
            <a:pPr fontAlgn="base" latinLnBrk="0">
              <a:lnSpc>
                <a:spcPct val="160000"/>
              </a:lnSpc>
            </a:pPr>
            <a:r>
              <a:rPr lang="ko-KR" altLang="en-US" sz="2400" b="1" kern="0" dirty="0">
                <a:solidFill>
                  <a:srgbClr val="000000"/>
                </a:solidFill>
                <a:latin typeface="+mj-ea"/>
                <a:ea typeface="+mj-ea"/>
              </a:rPr>
              <a:t>				</a:t>
            </a:r>
            <a:r>
              <a:rPr lang="en-US" altLang="ko-KR" sz="2400" b="1" kern="0" dirty="0">
                <a:solidFill>
                  <a:srgbClr val="000000"/>
                </a:solidFill>
                <a:latin typeface="+mj-ea"/>
                <a:ea typeface="+mj-ea"/>
              </a:rPr>
              <a:t>	</a:t>
            </a:r>
            <a:r>
              <a:rPr lang="ko-KR" altLang="en-US" sz="2400" b="1" kern="0" dirty="0">
                <a:solidFill>
                  <a:srgbClr val="000000"/>
                </a:solidFill>
                <a:latin typeface="+mj-ea"/>
                <a:ea typeface="+mj-ea"/>
              </a:rPr>
              <a:t>“보시오</a:t>
            </a:r>
            <a:r>
              <a:rPr lang="en-US" altLang="ko-KR" sz="2400" b="1" kern="0" dirty="0">
                <a:solidFill>
                  <a:srgbClr val="000000"/>
                </a:solidFill>
                <a:latin typeface="+mj-ea"/>
                <a:ea typeface="+mj-ea"/>
              </a:rPr>
              <a:t>. </a:t>
            </a:r>
            <a:r>
              <a:rPr lang="ko-KR" altLang="en-US" sz="2400" b="1" kern="0" dirty="0">
                <a:solidFill>
                  <a:srgbClr val="000000"/>
                </a:solidFill>
                <a:latin typeface="+mj-ea"/>
                <a:ea typeface="+mj-ea"/>
              </a:rPr>
              <a:t>이 사람을</a:t>
            </a:r>
            <a:r>
              <a:rPr lang="en-US" altLang="ko-KR" sz="2400" b="1" kern="0" dirty="0">
                <a:solidFill>
                  <a:srgbClr val="000000"/>
                </a:solidFill>
                <a:latin typeface="+mj-ea"/>
                <a:ea typeface="+mj-ea"/>
              </a:rPr>
              <a:t>...”(19,4-8)</a:t>
            </a:r>
            <a:endParaRPr lang="ko-KR" altLang="en-US" sz="2400" b="1" kern="0" dirty="0">
              <a:solidFill>
                <a:srgbClr val="000000"/>
              </a:solidFill>
              <a:latin typeface="+mj-ea"/>
              <a:ea typeface="+mj-ea"/>
            </a:endParaRPr>
          </a:p>
          <a:p>
            <a:pPr algn="just" fontAlgn="base">
              <a:lnSpc>
                <a:spcPct val="160000"/>
              </a:lnSpc>
            </a:pPr>
            <a:r>
              <a:rPr lang="ko-KR" altLang="en-US" sz="2400" b="1" kern="0" dirty="0">
                <a:solidFill>
                  <a:srgbClr val="000000"/>
                </a:solidFill>
                <a:latin typeface="+mj-ea"/>
                <a:ea typeface="+mj-ea"/>
              </a:rPr>
              <a:t>	장면</a:t>
            </a:r>
            <a:r>
              <a:rPr lang="en-US" altLang="ko-KR" sz="2400" b="1" kern="0" dirty="0">
                <a:solidFill>
                  <a:srgbClr val="000000"/>
                </a:solidFill>
                <a:latin typeface="+mj-ea"/>
                <a:ea typeface="+mj-ea"/>
              </a:rPr>
              <a:t>6(</a:t>
            </a:r>
            <a:r>
              <a:rPr lang="ko-KR" altLang="en-US" sz="2400" b="1" kern="0" dirty="0">
                <a:solidFill>
                  <a:srgbClr val="000000"/>
                </a:solidFill>
                <a:latin typeface="+mj-ea"/>
                <a:ea typeface="+mj-ea"/>
              </a:rPr>
              <a:t>관저 안</a:t>
            </a:r>
            <a:r>
              <a:rPr lang="en-US" altLang="ko-KR" sz="2400" b="1" kern="0" dirty="0">
                <a:solidFill>
                  <a:srgbClr val="000000"/>
                </a:solidFill>
                <a:latin typeface="+mj-ea"/>
                <a:ea typeface="+mj-ea"/>
              </a:rPr>
              <a:t>): </a:t>
            </a:r>
            <a:r>
              <a:rPr lang="ko-KR" altLang="en-US" sz="2400" b="1" kern="0" dirty="0">
                <a:solidFill>
                  <a:srgbClr val="000000"/>
                </a:solidFill>
                <a:latin typeface="+mj-ea"/>
                <a:ea typeface="+mj-ea"/>
              </a:rPr>
              <a:t>빌라도가 예수님께 권세에 대해 질문함</a:t>
            </a:r>
            <a:r>
              <a:rPr lang="en-US" altLang="ko-KR" sz="2400" b="1" kern="0" dirty="0">
                <a:solidFill>
                  <a:srgbClr val="000000"/>
                </a:solidFill>
                <a:latin typeface="+mj-ea"/>
                <a:ea typeface="+mj-ea"/>
              </a:rPr>
              <a:t>(19,9-11)</a:t>
            </a:r>
            <a:endParaRPr lang="ko-KR" altLang="en-US" sz="2400" b="1" kern="0" dirty="0">
              <a:solidFill>
                <a:srgbClr val="000000"/>
              </a:solidFill>
              <a:latin typeface="+mj-ea"/>
              <a:ea typeface="+mj-ea"/>
            </a:endParaRPr>
          </a:p>
          <a:p>
            <a:pPr algn="just" fontAlgn="base">
              <a:lnSpc>
                <a:spcPct val="160000"/>
              </a:lnSpc>
            </a:pPr>
            <a:r>
              <a:rPr lang="ko-KR" altLang="en-US" sz="2400" b="1" u="sng" kern="0" dirty="0">
                <a:solidFill>
                  <a:srgbClr val="000000"/>
                </a:solidFill>
                <a:latin typeface="+mj-ea"/>
                <a:ea typeface="+mj-ea"/>
              </a:rPr>
              <a:t>장면</a:t>
            </a:r>
            <a:r>
              <a:rPr lang="en-US" altLang="ko-KR" sz="2400" b="1" u="sng" kern="0" dirty="0">
                <a:solidFill>
                  <a:srgbClr val="000000"/>
                </a:solidFill>
                <a:latin typeface="+mj-ea"/>
                <a:ea typeface="+mj-ea"/>
              </a:rPr>
              <a:t>7(</a:t>
            </a:r>
            <a:r>
              <a:rPr lang="ko-KR" altLang="en-US" sz="2400" b="1" u="sng" kern="0" dirty="0">
                <a:solidFill>
                  <a:srgbClr val="000000"/>
                </a:solidFill>
                <a:latin typeface="+mj-ea"/>
                <a:ea typeface="+mj-ea"/>
              </a:rPr>
              <a:t>관저 밖</a:t>
            </a:r>
            <a:r>
              <a:rPr lang="en-US" altLang="ko-KR" sz="2400" b="1" u="sng" kern="0" dirty="0">
                <a:solidFill>
                  <a:srgbClr val="000000"/>
                </a:solidFill>
                <a:latin typeface="+mj-ea"/>
                <a:ea typeface="+mj-ea"/>
              </a:rPr>
              <a:t>): </a:t>
            </a:r>
            <a:r>
              <a:rPr lang="ko-KR" altLang="en-US" sz="2400" b="1" u="sng" kern="0" dirty="0" err="1">
                <a:solidFill>
                  <a:srgbClr val="000000"/>
                </a:solidFill>
                <a:latin typeface="+mj-ea"/>
                <a:ea typeface="+mj-ea"/>
              </a:rPr>
              <a:t>유다인들이</a:t>
            </a:r>
            <a:r>
              <a:rPr lang="ko-KR" altLang="en-US" sz="2400" b="1" u="sng" kern="0" dirty="0">
                <a:solidFill>
                  <a:srgbClr val="000000"/>
                </a:solidFill>
                <a:latin typeface="+mj-ea"/>
                <a:ea typeface="+mj-ea"/>
              </a:rPr>
              <a:t> 예수님을 사형시키도록 요구</a:t>
            </a:r>
            <a:r>
              <a:rPr lang="en-US" altLang="ko-KR" sz="2400" b="1" u="sng" kern="0" dirty="0">
                <a:solidFill>
                  <a:srgbClr val="000000"/>
                </a:solidFill>
                <a:latin typeface="+mj-ea"/>
                <a:ea typeface="+mj-ea"/>
              </a:rPr>
              <a:t>(19,12-16)</a:t>
            </a:r>
            <a:endParaRPr lang="ko-KR" altLang="en-US" sz="2400" b="1" u="sng" kern="0" spc="0" dirty="0">
              <a:solidFill>
                <a:srgbClr val="000000"/>
              </a:solidFill>
              <a:effectLst/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901781998"/>
      </p:ext>
    </p:extLst>
  </p:cSld>
  <p:clrMapOvr>
    <a:masterClrMapping/>
  </p:clrMapOvr>
</p:sld>
</file>

<file path=ppt/slides/slide4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0" y="419751"/>
            <a:ext cx="11623249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98500" marR="383540" algn="just" fontAlgn="base">
              <a:lnSpc>
                <a:spcPct val="150000"/>
              </a:lnSpc>
            </a:pPr>
            <a:r>
              <a:rPr lang="ko-KR" altLang="en-US" sz="2400" b="1" kern="0" dirty="0">
                <a:solidFill>
                  <a:srgbClr val="000000"/>
                </a:solidFill>
                <a:latin typeface="+mj-ea"/>
                <a:ea typeface="+mj-ea"/>
              </a:rPr>
              <a:t>장면 </a:t>
            </a:r>
            <a:r>
              <a:rPr lang="en-US" altLang="ko-KR" sz="2400" b="1" kern="0" dirty="0">
                <a:solidFill>
                  <a:srgbClr val="000000"/>
                </a:solidFill>
                <a:latin typeface="+mj-ea"/>
                <a:ea typeface="+mj-ea"/>
              </a:rPr>
              <a:t>1</a:t>
            </a:r>
          </a:p>
          <a:p>
            <a:pPr marL="698500" marR="383540" algn="just" fontAlgn="base">
              <a:lnSpc>
                <a:spcPct val="150000"/>
              </a:lnSpc>
            </a:pPr>
            <a:r>
              <a:rPr lang="ko-KR" altLang="en-US" sz="2400" kern="0" dirty="0" err="1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유다인들은</a:t>
            </a:r>
            <a:r>
              <a:rPr lang="ko-KR" altLang="en-US" sz="24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 총독 관저 안으로 들어가지 않았다</a:t>
            </a:r>
            <a:r>
              <a:rPr lang="en-US" altLang="ko-KR" sz="24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 </a:t>
            </a:r>
            <a:r>
              <a:rPr lang="ko-KR" altLang="en-US" sz="24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그래서 빌라도가 그들이   있는 곳으로 나와</a:t>
            </a:r>
            <a:r>
              <a:rPr lang="en-US" altLang="ko-KR" sz="24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, “</a:t>
            </a:r>
            <a:r>
              <a:rPr lang="ko-KR" altLang="en-US" sz="24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무슨 일로 저 사람을 고소하는 것이오</a:t>
            </a:r>
            <a:r>
              <a:rPr lang="en-US" altLang="ko-KR" sz="24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?” </a:t>
            </a:r>
            <a:r>
              <a:rPr lang="ko-KR" altLang="en-US" sz="24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하고 물었다</a:t>
            </a:r>
            <a:r>
              <a:rPr lang="en-US" altLang="ko-KR" sz="24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  </a:t>
            </a:r>
            <a:r>
              <a:rPr lang="ko-KR" altLang="en-US" sz="2400" kern="0" dirty="0" err="1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유다인들이</a:t>
            </a:r>
            <a:r>
              <a:rPr lang="ko-KR" altLang="en-US" sz="24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 “우리는 누구를 죽일 권한이 없소</a:t>
            </a:r>
            <a:r>
              <a:rPr lang="en-US" altLang="ko-KR" sz="24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.” </a:t>
            </a:r>
            <a:r>
              <a:rPr lang="ko-KR" altLang="en-US" sz="24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하고 말하였다</a:t>
            </a:r>
            <a:r>
              <a:rPr lang="en-US" altLang="ko-KR" sz="24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 </a:t>
            </a:r>
            <a:r>
              <a:rPr lang="ko-KR" altLang="en-US" sz="24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이는 예수님께서 당신이 어떻게 죽임을 당할 것인지 </a:t>
            </a:r>
            <a:r>
              <a:rPr lang="ko-KR" altLang="en-US" sz="2400" b="1" u="sng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곧 십자가에서 죽임 당할 것인지를 가리키며 하신 말씀이</a:t>
            </a:r>
            <a:r>
              <a:rPr lang="ko-KR" altLang="en-US" sz="24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 이루어지려고 </a:t>
            </a:r>
            <a:r>
              <a:rPr lang="ko-KR" altLang="en-US" sz="2400" kern="0" dirty="0" err="1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그리된</a:t>
            </a:r>
            <a:r>
              <a:rPr lang="ko-KR" altLang="en-US" sz="24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 것이다</a:t>
            </a:r>
            <a:r>
              <a:rPr lang="en-US" altLang="ko-KR" sz="24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.(18,28-32)</a:t>
            </a:r>
          </a:p>
          <a:p>
            <a:pPr marL="698500" marR="383540" algn="just" fontAlgn="base">
              <a:lnSpc>
                <a:spcPct val="150000"/>
              </a:lnSpc>
            </a:pPr>
            <a:endParaRPr lang="ko-KR" altLang="en-US" sz="2400" kern="0" dirty="0">
              <a:solidFill>
                <a:srgbClr val="000000"/>
              </a:solidFill>
              <a:latin typeface="바탕" panose="02030600000101010101" pitchFamily="18" charset="-127"/>
            </a:endParaRPr>
          </a:p>
          <a:p>
            <a:pPr marL="698500" marR="383540" algn="just" fontAlgn="base">
              <a:lnSpc>
                <a:spcPct val="150000"/>
              </a:lnSpc>
            </a:pPr>
            <a:r>
              <a:rPr lang="ko-KR" altLang="en-US" sz="2400" b="1" kern="0" dirty="0">
                <a:solidFill>
                  <a:srgbClr val="000000"/>
                </a:solidFill>
                <a:latin typeface="+mj-ea"/>
                <a:ea typeface="+mj-ea"/>
              </a:rPr>
              <a:t>장면 </a:t>
            </a:r>
            <a:r>
              <a:rPr lang="en-US" altLang="ko-KR" sz="2400" b="1" kern="0" dirty="0">
                <a:solidFill>
                  <a:srgbClr val="000000"/>
                </a:solidFill>
                <a:latin typeface="+mj-ea"/>
                <a:ea typeface="+mj-ea"/>
              </a:rPr>
              <a:t>7</a:t>
            </a:r>
          </a:p>
          <a:p>
            <a:pPr marL="698500" marR="383540" algn="just" fontAlgn="base">
              <a:lnSpc>
                <a:spcPct val="150000"/>
              </a:lnSpc>
            </a:pPr>
            <a:r>
              <a:rPr lang="ko-KR" altLang="en-US" sz="24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빌라도가 </a:t>
            </a:r>
            <a:r>
              <a:rPr lang="ko-KR" altLang="en-US" sz="2400" kern="0" dirty="0" err="1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유다인들에게</a:t>
            </a:r>
            <a:r>
              <a:rPr lang="ko-KR" altLang="en-US" sz="24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 말하였다</a:t>
            </a:r>
            <a:r>
              <a:rPr lang="en-US" altLang="ko-KR" sz="24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 “</a:t>
            </a:r>
            <a:r>
              <a:rPr lang="ko-KR" altLang="en-US" sz="24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보시오</a:t>
            </a:r>
            <a:r>
              <a:rPr lang="en-US" altLang="ko-KR" sz="24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, </a:t>
            </a:r>
            <a:r>
              <a:rPr lang="ko-KR" altLang="en-US" sz="24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여러분의 임금이오</a:t>
            </a:r>
            <a:r>
              <a:rPr lang="en-US" altLang="ko-KR" sz="24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.” </a:t>
            </a:r>
            <a:r>
              <a:rPr lang="ko-KR" altLang="en-US" sz="24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그러자   그들이 외쳤다</a:t>
            </a:r>
            <a:r>
              <a:rPr lang="en-US" altLang="ko-KR" sz="24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 “</a:t>
            </a:r>
            <a:r>
              <a:rPr lang="ko-KR" altLang="en-US" sz="24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없애 버리시오</a:t>
            </a:r>
            <a:r>
              <a:rPr lang="en-US" altLang="ko-KR" sz="24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 </a:t>
            </a:r>
            <a:r>
              <a:rPr lang="ko-KR" altLang="en-US" sz="24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없애 버리시오</a:t>
            </a:r>
            <a:r>
              <a:rPr lang="en-US" altLang="ko-KR" sz="24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 </a:t>
            </a:r>
            <a:r>
              <a:rPr lang="ko-KR" altLang="en-US" sz="2400" b="1" u="sng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그를 십자가에 못 박으시오</a:t>
            </a:r>
            <a:r>
              <a:rPr lang="en-US" altLang="ko-KR" sz="24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.”(19,12-16)</a:t>
            </a:r>
            <a:endParaRPr lang="ko-KR" altLang="en-US" sz="2400" kern="0" spc="0" dirty="0">
              <a:solidFill>
                <a:srgbClr val="000000"/>
              </a:solidFill>
              <a:effectLst/>
              <a:latin typeface="바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976941744"/>
      </p:ext>
    </p:extLst>
  </p:cSld>
  <p:clrMapOvr>
    <a:masterClrMapping/>
  </p:clrMapOvr>
</p:sld>
</file>

<file path=ppt/slides/slide4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980387" y="492342"/>
            <a:ext cx="12047455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60000"/>
              </a:lnSpc>
            </a:pPr>
            <a:r>
              <a:rPr lang="ko-KR" altLang="en-US" sz="2400" b="1" kern="0" dirty="0">
                <a:solidFill>
                  <a:srgbClr val="000000"/>
                </a:solidFill>
                <a:latin typeface="+mj-ea"/>
                <a:ea typeface="+mj-ea"/>
              </a:rPr>
              <a:t>장면</a:t>
            </a:r>
            <a:r>
              <a:rPr lang="en-US" altLang="ko-KR" sz="2400" b="1" kern="0" dirty="0">
                <a:solidFill>
                  <a:srgbClr val="000000"/>
                </a:solidFill>
                <a:latin typeface="+mj-ea"/>
                <a:ea typeface="+mj-ea"/>
              </a:rPr>
              <a:t>1(</a:t>
            </a:r>
            <a:r>
              <a:rPr lang="ko-KR" altLang="en-US" sz="2400" b="1" kern="0" dirty="0">
                <a:solidFill>
                  <a:srgbClr val="000000"/>
                </a:solidFill>
                <a:latin typeface="+mj-ea"/>
                <a:ea typeface="+mj-ea"/>
              </a:rPr>
              <a:t>관저 밖</a:t>
            </a:r>
            <a:r>
              <a:rPr lang="en-US" altLang="ko-KR" sz="2400" b="1" kern="0" dirty="0">
                <a:solidFill>
                  <a:srgbClr val="000000"/>
                </a:solidFill>
                <a:latin typeface="+mj-ea"/>
                <a:ea typeface="+mj-ea"/>
              </a:rPr>
              <a:t>): </a:t>
            </a:r>
            <a:r>
              <a:rPr lang="ko-KR" altLang="en-US" sz="2400" b="1" kern="0" dirty="0" err="1">
                <a:solidFill>
                  <a:srgbClr val="000000"/>
                </a:solidFill>
                <a:latin typeface="+mj-ea"/>
                <a:ea typeface="+mj-ea"/>
              </a:rPr>
              <a:t>유다인들이</a:t>
            </a:r>
            <a:r>
              <a:rPr lang="ko-KR" altLang="en-US" sz="2400" b="1" kern="0" dirty="0">
                <a:solidFill>
                  <a:srgbClr val="000000"/>
                </a:solidFill>
                <a:latin typeface="+mj-ea"/>
                <a:ea typeface="+mj-ea"/>
              </a:rPr>
              <a:t> 사형을 요구함</a:t>
            </a:r>
            <a:r>
              <a:rPr lang="en-US" altLang="ko-KR" sz="2400" b="1" kern="0" dirty="0">
                <a:solidFill>
                  <a:srgbClr val="000000"/>
                </a:solidFill>
                <a:latin typeface="+mj-ea"/>
                <a:ea typeface="+mj-ea"/>
              </a:rPr>
              <a:t>(18,28-32) </a:t>
            </a:r>
            <a:endParaRPr lang="ko-KR" altLang="en-US" sz="2400" b="1" kern="0" dirty="0">
              <a:solidFill>
                <a:srgbClr val="000000"/>
              </a:solidFill>
              <a:latin typeface="+mj-ea"/>
              <a:ea typeface="+mj-ea"/>
            </a:endParaRPr>
          </a:p>
          <a:p>
            <a:pPr algn="just" fontAlgn="base">
              <a:lnSpc>
                <a:spcPct val="160000"/>
              </a:lnSpc>
            </a:pPr>
            <a:r>
              <a:rPr lang="ko-KR" altLang="en-US" sz="2400" b="1" kern="0" dirty="0">
                <a:solidFill>
                  <a:srgbClr val="000000"/>
                </a:solidFill>
                <a:latin typeface="+mj-ea"/>
                <a:ea typeface="+mj-ea"/>
              </a:rPr>
              <a:t>	</a:t>
            </a:r>
            <a:r>
              <a:rPr lang="ko-KR" altLang="en-US" sz="2400" b="1" u="sng" kern="0" dirty="0">
                <a:solidFill>
                  <a:srgbClr val="000000"/>
                </a:solidFill>
                <a:latin typeface="+mj-ea"/>
                <a:ea typeface="+mj-ea"/>
              </a:rPr>
              <a:t>장면 </a:t>
            </a:r>
            <a:r>
              <a:rPr lang="en-US" altLang="ko-KR" sz="2400" b="1" u="sng" kern="0" dirty="0">
                <a:solidFill>
                  <a:srgbClr val="000000"/>
                </a:solidFill>
                <a:latin typeface="+mj-ea"/>
                <a:ea typeface="+mj-ea"/>
              </a:rPr>
              <a:t>2(</a:t>
            </a:r>
            <a:r>
              <a:rPr lang="ko-KR" altLang="en-US" sz="2400" b="1" u="sng" kern="0" dirty="0">
                <a:solidFill>
                  <a:srgbClr val="000000"/>
                </a:solidFill>
                <a:latin typeface="+mj-ea"/>
                <a:ea typeface="+mj-ea"/>
              </a:rPr>
              <a:t>관저 안</a:t>
            </a:r>
            <a:r>
              <a:rPr lang="en-US" altLang="ko-KR" sz="2400" b="1" u="sng" kern="0" dirty="0">
                <a:solidFill>
                  <a:srgbClr val="000000"/>
                </a:solidFill>
                <a:latin typeface="+mj-ea"/>
                <a:ea typeface="+mj-ea"/>
              </a:rPr>
              <a:t>): </a:t>
            </a:r>
            <a:r>
              <a:rPr lang="ko-KR" altLang="en-US" sz="2400" b="1" u="sng" kern="0" dirty="0">
                <a:solidFill>
                  <a:srgbClr val="000000"/>
                </a:solidFill>
                <a:latin typeface="+mj-ea"/>
                <a:ea typeface="+mj-ea"/>
              </a:rPr>
              <a:t>빌라도가 예수님께 왕권에 관해 질문</a:t>
            </a:r>
            <a:r>
              <a:rPr lang="en-US" altLang="ko-KR" sz="2400" b="1" u="sng" kern="0" dirty="0">
                <a:solidFill>
                  <a:srgbClr val="000000"/>
                </a:solidFill>
                <a:latin typeface="+mj-ea"/>
                <a:ea typeface="+mj-ea"/>
              </a:rPr>
              <a:t>(18,33-38a)</a:t>
            </a:r>
            <a:endParaRPr lang="ko-KR" altLang="en-US" sz="2400" b="1" u="sng" kern="0" dirty="0">
              <a:solidFill>
                <a:srgbClr val="000000"/>
              </a:solidFill>
              <a:latin typeface="+mj-ea"/>
              <a:ea typeface="+mj-ea"/>
            </a:endParaRPr>
          </a:p>
          <a:p>
            <a:pPr fontAlgn="base" latinLnBrk="0">
              <a:lnSpc>
                <a:spcPct val="160000"/>
              </a:lnSpc>
            </a:pPr>
            <a:r>
              <a:rPr lang="ko-KR" altLang="en-US" sz="2400" b="1" kern="0" dirty="0">
                <a:solidFill>
                  <a:srgbClr val="000000"/>
                </a:solidFill>
                <a:latin typeface="+mj-ea"/>
                <a:ea typeface="+mj-ea"/>
              </a:rPr>
              <a:t>		장면</a:t>
            </a:r>
            <a:r>
              <a:rPr lang="en-US" altLang="ko-KR" sz="2400" b="1" kern="0" dirty="0">
                <a:solidFill>
                  <a:srgbClr val="000000"/>
                </a:solidFill>
                <a:latin typeface="+mj-ea"/>
                <a:ea typeface="+mj-ea"/>
              </a:rPr>
              <a:t>3(</a:t>
            </a:r>
            <a:r>
              <a:rPr lang="ko-KR" altLang="en-US" sz="2400" b="1" kern="0" dirty="0">
                <a:solidFill>
                  <a:srgbClr val="000000"/>
                </a:solidFill>
                <a:latin typeface="+mj-ea"/>
                <a:ea typeface="+mj-ea"/>
              </a:rPr>
              <a:t>관저 밖</a:t>
            </a:r>
            <a:r>
              <a:rPr lang="en-US" altLang="ko-KR" sz="2400" b="1" kern="0" dirty="0">
                <a:solidFill>
                  <a:srgbClr val="000000"/>
                </a:solidFill>
                <a:latin typeface="+mj-ea"/>
                <a:ea typeface="+mj-ea"/>
              </a:rPr>
              <a:t>): </a:t>
            </a:r>
            <a:r>
              <a:rPr lang="ko-KR" altLang="en-US" sz="2400" b="1" kern="0" dirty="0">
                <a:solidFill>
                  <a:srgbClr val="000000"/>
                </a:solidFill>
                <a:latin typeface="+mj-ea"/>
                <a:ea typeface="+mj-ea"/>
              </a:rPr>
              <a:t>빌라도가 예수님에게서 죄를 찾지 못함</a:t>
            </a:r>
            <a:r>
              <a:rPr lang="en-US" altLang="ko-KR" sz="2400" b="1" kern="0" dirty="0">
                <a:solidFill>
                  <a:srgbClr val="000000"/>
                </a:solidFill>
                <a:latin typeface="+mj-ea"/>
                <a:ea typeface="+mj-ea"/>
              </a:rPr>
              <a:t>. </a:t>
            </a:r>
            <a:r>
              <a:rPr lang="ko-KR" altLang="en-US" sz="2400" b="1" kern="0" dirty="0" err="1">
                <a:solidFill>
                  <a:srgbClr val="000000"/>
                </a:solidFill>
                <a:latin typeface="+mj-ea"/>
                <a:ea typeface="+mj-ea"/>
              </a:rPr>
              <a:t>바라바를</a:t>
            </a:r>
            <a:r>
              <a:rPr lang="ko-KR" altLang="en-US" sz="2400" b="1" kern="0" dirty="0">
                <a:solidFill>
                  <a:srgbClr val="000000"/>
                </a:solidFill>
                <a:latin typeface="+mj-ea"/>
                <a:ea typeface="+mj-ea"/>
              </a:rPr>
              <a:t> 				</a:t>
            </a:r>
            <a:r>
              <a:rPr lang="en-US" altLang="ko-KR" sz="2400" b="1" kern="0" dirty="0">
                <a:solidFill>
                  <a:srgbClr val="000000"/>
                </a:solidFill>
                <a:latin typeface="+mj-ea"/>
                <a:ea typeface="+mj-ea"/>
              </a:rPr>
              <a:t>		</a:t>
            </a:r>
            <a:r>
              <a:rPr lang="ko-KR" altLang="en-US" sz="2400" b="1" kern="0" dirty="0">
                <a:solidFill>
                  <a:srgbClr val="000000"/>
                </a:solidFill>
                <a:latin typeface="+mj-ea"/>
                <a:ea typeface="+mj-ea"/>
              </a:rPr>
              <a:t>선택함</a:t>
            </a:r>
            <a:r>
              <a:rPr lang="en-US" altLang="ko-KR" sz="2400" b="1" kern="0" dirty="0">
                <a:solidFill>
                  <a:srgbClr val="000000"/>
                </a:solidFill>
                <a:latin typeface="+mj-ea"/>
                <a:ea typeface="+mj-ea"/>
              </a:rPr>
              <a:t>(18,38b-40)</a:t>
            </a:r>
            <a:endParaRPr lang="ko-KR" altLang="en-US" sz="2400" b="1" kern="0" dirty="0">
              <a:solidFill>
                <a:srgbClr val="000000"/>
              </a:solidFill>
              <a:latin typeface="+mj-ea"/>
              <a:ea typeface="+mj-ea"/>
            </a:endParaRPr>
          </a:p>
          <a:p>
            <a:pPr algn="just" fontAlgn="base">
              <a:lnSpc>
                <a:spcPct val="160000"/>
              </a:lnSpc>
            </a:pPr>
            <a:r>
              <a:rPr lang="ko-KR" altLang="en-US" sz="2400" b="1" kern="0" dirty="0">
                <a:solidFill>
                  <a:srgbClr val="000000"/>
                </a:solidFill>
                <a:latin typeface="+mj-ea"/>
                <a:ea typeface="+mj-ea"/>
              </a:rPr>
              <a:t>			장면</a:t>
            </a:r>
            <a:r>
              <a:rPr lang="en-US" altLang="ko-KR" sz="2400" b="1" kern="0" dirty="0">
                <a:solidFill>
                  <a:srgbClr val="000000"/>
                </a:solidFill>
                <a:latin typeface="+mj-ea"/>
                <a:ea typeface="+mj-ea"/>
              </a:rPr>
              <a:t>4(</a:t>
            </a:r>
            <a:r>
              <a:rPr lang="ko-KR" altLang="en-US" sz="2400" b="1" kern="0" dirty="0">
                <a:solidFill>
                  <a:srgbClr val="000000"/>
                </a:solidFill>
                <a:latin typeface="+mj-ea"/>
                <a:ea typeface="+mj-ea"/>
              </a:rPr>
              <a:t>관저 안</a:t>
            </a:r>
            <a:r>
              <a:rPr lang="en-US" altLang="ko-KR" sz="2400" b="1" kern="0" dirty="0">
                <a:solidFill>
                  <a:srgbClr val="000000"/>
                </a:solidFill>
                <a:latin typeface="+mj-ea"/>
                <a:ea typeface="+mj-ea"/>
              </a:rPr>
              <a:t>): </a:t>
            </a:r>
            <a:r>
              <a:rPr lang="ko-KR" altLang="en-US" sz="2400" b="1" kern="0" dirty="0">
                <a:solidFill>
                  <a:srgbClr val="000000"/>
                </a:solidFill>
                <a:latin typeface="+mj-ea"/>
                <a:ea typeface="+mj-ea"/>
              </a:rPr>
              <a:t>병사들이 예수님을 조롱하는데</a:t>
            </a:r>
            <a:r>
              <a:rPr lang="en-US" altLang="ko-KR" sz="2400" b="1" kern="0" dirty="0">
                <a:solidFill>
                  <a:srgbClr val="000000"/>
                </a:solidFill>
                <a:latin typeface="+mj-ea"/>
                <a:ea typeface="+mj-ea"/>
              </a:rPr>
              <a:t>, </a:t>
            </a:r>
            <a:r>
              <a:rPr lang="ko-KR" altLang="en-US" sz="2400" b="1" kern="0" dirty="0">
                <a:solidFill>
                  <a:srgbClr val="000000"/>
                </a:solidFill>
                <a:latin typeface="+mj-ea"/>
                <a:ea typeface="+mj-ea"/>
              </a:rPr>
              <a:t>가시관과 				 </a:t>
            </a:r>
            <a:r>
              <a:rPr lang="en-US" altLang="ko-KR" sz="2400" b="1" kern="0" dirty="0">
                <a:solidFill>
                  <a:srgbClr val="000000"/>
                </a:solidFill>
                <a:latin typeface="+mj-ea"/>
                <a:ea typeface="+mj-ea"/>
              </a:rPr>
              <a:t>		</a:t>
            </a:r>
            <a:r>
              <a:rPr lang="ko-KR" altLang="en-US" sz="2400" b="1" kern="0" dirty="0" err="1">
                <a:solidFill>
                  <a:srgbClr val="000000"/>
                </a:solidFill>
                <a:latin typeface="+mj-ea"/>
                <a:ea typeface="+mj-ea"/>
              </a:rPr>
              <a:t>자색옷을</a:t>
            </a:r>
            <a:r>
              <a:rPr lang="ko-KR" altLang="en-US" sz="2400" b="1" kern="0" dirty="0">
                <a:solidFill>
                  <a:srgbClr val="000000"/>
                </a:solidFill>
                <a:latin typeface="+mj-ea"/>
                <a:ea typeface="+mj-ea"/>
              </a:rPr>
              <a:t> 입혀서 대관식을 행함</a:t>
            </a:r>
            <a:r>
              <a:rPr lang="en-US" altLang="ko-KR" sz="2400" b="1" kern="0" dirty="0">
                <a:solidFill>
                  <a:srgbClr val="000000"/>
                </a:solidFill>
                <a:latin typeface="+mj-ea"/>
                <a:ea typeface="+mj-ea"/>
              </a:rPr>
              <a:t>(19,1-3)</a:t>
            </a:r>
            <a:endParaRPr lang="ko-KR" altLang="en-US" sz="2400" b="1" kern="0" dirty="0">
              <a:solidFill>
                <a:srgbClr val="000000"/>
              </a:solidFill>
              <a:latin typeface="+mj-ea"/>
              <a:ea typeface="+mj-ea"/>
            </a:endParaRPr>
          </a:p>
          <a:p>
            <a:pPr fontAlgn="base" latinLnBrk="0">
              <a:lnSpc>
                <a:spcPct val="160000"/>
              </a:lnSpc>
            </a:pPr>
            <a:r>
              <a:rPr lang="ko-KR" altLang="en-US" sz="2400" b="1" kern="0" dirty="0">
                <a:solidFill>
                  <a:srgbClr val="000000"/>
                </a:solidFill>
                <a:latin typeface="+mj-ea"/>
                <a:ea typeface="+mj-ea"/>
              </a:rPr>
              <a:t>		장면</a:t>
            </a:r>
            <a:r>
              <a:rPr lang="en-US" altLang="ko-KR" sz="2400" b="1" kern="0" dirty="0">
                <a:solidFill>
                  <a:srgbClr val="000000"/>
                </a:solidFill>
                <a:latin typeface="+mj-ea"/>
                <a:ea typeface="+mj-ea"/>
              </a:rPr>
              <a:t>5(</a:t>
            </a:r>
            <a:r>
              <a:rPr lang="ko-KR" altLang="en-US" sz="2400" b="1" kern="0" dirty="0">
                <a:solidFill>
                  <a:srgbClr val="000000"/>
                </a:solidFill>
                <a:latin typeface="+mj-ea"/>
                <a:ea typeface="+mj-ea"/>
              </a:rPr>
              <a:t>관저 밖</a:t>
            </a:r>
            <a:r>
              <a:rPr lang="en-US" altLang="ko-KR" sz="2400" b="1" kern="0" dirty="0">
                <a:solidFill>
                  <a:srgbClr val="000000"/>
                </a:solidFill>
                <a:latin typeface="+mj-ea"/>
                <a:ea typeface="+mj-ea"/>
              </a:rPr>
              <a:t>): </a:t>
            </a:r>
            <a:r>
              <a:rPr lang="ko-KR" altLang="en-US" sz="2400" b="1" kern="0" dirty="0">
                <a:solidFill>
                  <a:srgbClr val="000000"/>
                </a:solidFill>
                <a:latin typeface="+mj-ea"/>
                <a:ea typeface="+mj-ea"/>
              </a:rPr>
              <a:t>빌라도가 예수님에게서 죄를 찾지 못함</a:t>
            </a:r>
            <a:r>
              <a:rPr lang="en-US" altLang="ko-KR" sz="2400" b="1" kern="0" dirty="0">
                <a:solidFill>
                  <a:srgbClr val="000000"/>
                </a:solidFill>
                <a:latin typeface="+mj-ea"/>
                <a:ea typeface="+mj-ea"/>
              </a:rPr>
              <a:t>. </a:t>
            </a:r>
            <a:endParaRPr lang="ko-KR" altLang="en-US" sz="2400" b="1" kern="0" dirty="0">
              <a:solidFill>
                <a:srgbClr val="000000"/>
              </a:solidFill>
              <a:latin typeface="+mj-ea"/>
              <a:ea typeface="+mj-ea"/>
            </a:endParaRPr>
          </a:p>
          <a:p>
            <a:pPr fontAlgn="base" latinLnBrk="0">
              <a:lnSpc>
                <a:spcPct val="160000"/>
              </a:lnSpc>
            </a:pPr>
            <a:r>
              <a:rPr lang="ko-KR" altLang="en-US" sz="2400" b="1" kern="0" dirty="0">
                <a:solidFill>
                  <a:srgbClr val="000000"/>
                </a:solidFill>
                <a:latin typeface="+mj-ea"/>
                <a:ea typeface="+mj-ea"/>
              </a:rPr>
              <a:t>				</a:t>
            </a:r>
            <a:r>
              <a:rPr lang="en-US" altLang="ko-KR" sz="2400" b="1" kern="0" dirty="0">
                <a:solidFill>
                  <a:srgbClr val="000000"/>
                </a:solidFill>
                <a:latin typeface="+mj-ea"/>
                <a:ea typeface="+mj-ea"/>
              </a:rPr>
              <a:t>	</a:t>
            </a:r>
            <a:r>
              <a:rPr lang="ko-KR" altLang="en-US" sz="2400" b="1" kern="0" dirty="0">
                <a:solidFill>
                  <a:srgbClr val="000000"/>
                </a:solidFill>
                <a:latin typeface="+mj-ea"/>
                <a:ea typeface="+mj-ea"/>
              </a:rPr>
              <a:t>“보시오</a:t>
            </a:r>
            <a:r>
              <a:rPr lang="en-US" altLang="ko-KR" sz="2400" b="1" kern="0" dirty="0">
                <a:solidFill>
                  <a:srgbClr val="000000"/>
                </a:solidFill>
                <a:latin typeface="+mj-ea"/>
                <a:ea typeface="+mj-ea"/>
              </a:rPr>
              <a:t>. </a:t>
            </a:r>
            <a:r>
              <a:rPr lang="ko-KR" altLang="en-US" sz="2400" b="1" kern="0" dirty="0">
                <a:solidFill>
                  <a:srgbClr val="000000"/>
                </a:solidFill>
                <a:latin typeface="+mj-ea"/>
                <a:ea typeface="+mj-ea"/>
              </a:rPr>
              <a:t>이 사람을</a:t>
            </a:r>
            <a:r>
              <a:rPr lang="en-US" altLang="ko-KR" sz="2400" b="1" kern="0" dirty="0">
                <a:solidFill>
                  <a:srgbClr val="000000"/>
                </a:solidFill>
                <a:latin typeface="+mj-ea"/>
                <a:ea typeface="+mj-ea"/>
              </a:rPr>
              <a:t>...”(19,4-8)</a:t>
            </a:r>
            <a:endParaRPr lang="ko-KR" altLang="en-US" sz="2400" b="1" kern="0" dirty="0">
              <a:solidFill>
                <a:srgbClr val="000000"/>
              </a:solidFill>
              <a:latin typeface="+mj-ea"/>
              <a:ea typeface="+mj-ea"/>
            </a:endParaRPr>
          </a:p>
          <a:p>
            <a:pPr algn="just" fontAlgn="base">
              <a:lnSpc>
                <a:spcPct val="160000"/>
              </a:lnSpc>
            </a:pPr>
            <a:r>
              <a:rPr lang="ko-KR" altLang="en-US" sz="2400" b="1" kern="0" dirty="0">
                <a:solidFill>
                  <a:srgbClr val="000000"/>
                </a:solidFill>
                <a:latin typeface="+mj-ea"/>
                <a:ea typeface="+mj-ea"/>
              </a:rPr>
              <a:t>	</a:t>
            </a:r>
            <a:r>
              <a:rPr lang="ko-KR" altLang="en-US" sz="2400" b="1" u="sng" kern="0" dirty="0">
                <a:solidFill>
                  <a:srgbClr val="000000"/>
                </a:solidFill>
                <a:latin typeface="+mj-ea"/>
                <a:ea typeface="+mj-ea"/>
              </a:rPr>
              <a:t>장면</a:t>
            </a:r>
            <a:r>
              <a:rPr lang="en-US" altLang="ko-KR" sz="2400" b="1" u="sng" kern="0" dirty="0">
                <a:solidFill>
                  <a:srgbClr val="000000"/>
                </a:solidFill>
                <a:latin typeface="+mj-ea"/>
                <a:ea typeface="+mj-ea"/>
              </a:rPr>
              <a:t>6(</a:t>
            </a:r>
            <a:r>
              <a:rPr lang="ko-KR" altLang="en-US" sz="2400" b="1" u="sng" kern="0" dirty="0">
                <a:solidFill>
                  <a:srgbClr val="000000"/>
                </a:solidFill>
                <a:latin typeface="+mj-ea"/>
                <a:ea typeface="+mj-ea"/>
              </a:rPr>
              <a:t>관저 안</a:t>
            </a:r>
            <a:r>
              <a:rPr lang="en-US" altLang="ko-KR" sz="2400" b="1" u="sng" kern="0" dirty="0">
                <a:solidFill>
                  <a:srgbClr val="000000"/>
                </a:solidFill>
                <a:latin typeface="+mj-ea"/>
                <a:ea typeface="+mj-ea"/>
              </a:rPr>
              <a:t>): </a:t>
            </a:r>
            <a:r>
              <a:rPr lang="ko-KR" altLang="en-US" sz="2400" b="1" u="sng" kern="0" dirty="0">
                <a:solidFill>
                  <a:srgbClr val="000000"/>
                </a:solidFill>
                <a:latin typeface="+mj-ea"/>
                <a:ea typeface="+mj-ea"/>
              </a:rPr>
              <a:t>빌라도가 예수님께 권세에 대해 질문함</a:t>
            </a:r>
            <a:r>
              <a:rPr lang="en-US" altLang="ko-KR" sz="2400" b="1" u="sng" kern="0" dirty="0">
                <a:solidFill>
                  <a:srgbClr val="000000"/>
                </a:solidFill>
                <a:latin typeface="+mj-ea"/>
                <a:ea typeface="+mj-ea"/>
              </a:rPr>
              <a:t>(19,9-11)</a:t>
            </a:r>
            <a:endParaRPr lang="ko-KR" altLang="en-US" sz="2400" b="1" u="sng" kern="0" dirty="0">
              <a:solidFill>
                <a:srgbClr val="000000"/>
              </a:solidFill>
              <a:latin typeface="+mj-ea"/>
              <a:ea typeface="+mj-ea"/>
            </a:endParaRPr>
          </a:p>
          <a:p>
            <a:pPr algn="just" fontAlgn="base">
              <a:lnSpc>
                <a:spcPct val="160000"/>
              </a:lnSpc>
            </a:pPr>
            <a:r>
              <a:rPr lang="ko-KR" altLang="en-US" sz="2400" b="1" kern="0" dirty="0">
                <a:solidFill>
                  <a:srgbClr val="000000"/>
                </a:solidFill>
                <a:latin typeface="+mj-ea"/>
                <a:ea typeface="+mj-ea"/>
              </a:rPr>
              <a:t>장면</a:t>
            </a:r>
            <a:r>
              <a:rPr lang="en-US" altLang="ko-KR" sz="2400" b="1" kern="0" dirty="0">
                <a:solidFill>
                  <a:srgbClr val="000000"/>
                </a:solidFill>
                <a:latin typeface="+mj-ea"/>
                <a:ea typeface="+mj-ea"/>
              </a:rPr>
              <a:t>7(</a:t>
            </a:r>
            <a:r>
              <a:rPr lang="ko-KR" altLang="en-US" sz="2400" b="1" kern="0" dirty="0">
                <a:solidFill>
                  <a:srgbClr val="000000"/>
                </a:solidFill>
                <a:latin typeface="+mj-ea"/>
                <a:ea typeface="+mj-ea"/>
              </a:rPr>
              <a:t>관저 밖</a:t>
            </a:r>
            <a:r>
              <a:rPr lang="en-US" altLang="ko-KR" sz="2400" b="1" kern="0" dirty="0">
                <a:solidFill>
                  <a:srgbClr val="000000"/>
                </a:solidFill>
                <a:latin typeface="+mj-ea"/>
                <a:ea typeface="+mj-ea"/>
              </a:rPr>
              <a:t>): </a:t>
            </a:r>
            <a:r>
              <a:rPr lang="ko-KR" altLang="en-US" sz="2400" b="1" kern="0" dirty="0" err="1">
                <a:solidFill>
                  <a:srgbClr val="000000"/>
                </a:solidFill>
                <a:latin typeface="+mj-ea"/>
                <a:ea typeface="+mj-ea"/>
              </a:rPr>
              <a:t>유다인들이</a:t>
            </a:r>
            <a:r>
              <a:rPr lang="ko-KR" altLang="en-US" sz="2400" b="1" kern="0" dirty="0">
                <a:solidFill>
                  <a:srgbClr val="000000"/>
                </a:solidFill>
                <a:latin typeface="+mj-ea"/>
                <a:ea typeface="+mj-ea"/>
              </a:rPr>
              <a:t> 예수님을 사형시키도록 요구</a:t>
            </a:r>
            <a:r>
              <a:rPr lang="en-US" altLang="ko-KR" sz="2400" b="1" kern="0" dirty="0">
                <a:solidFill>
                  <a:srgbClr val="000000"/>
                </a:solidFill>
                <a:latin typeface="+mj-ea"/>
                <a:ea typeface="+mj-ea"/>
              </a:rPr>
              <a:t>(19,12-16)</a:t>
            </a:r>
            <a:endParaRPr lang="ko-KR" altLang="en-US" sz="2400" b="1" kern="0" spc="0" dirty="0">
              <a:solidFill>
                <a:srgbClr val="000000"/>
              </a:solidFill>
              <a:effectLst/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137931667"/>
      </p:ext>
    </p:extLst>
  </p:cSld>
  <p:clrMapOvr>
    <a:masterClrMapping/>
  </p:clrMapOvr>
</p:sld>
</file>

<file path=ppt/slides/slide4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503584" y="418917"/>
            <a:ext cx="1029407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98500" marR="383540" algn="just" fontAlgn="base">
              <a:lnSpc>
                <a:spcPct val="160000"/>
              </a:lnSpc>
            </a:pPr>
            <a:r>
              <a:rPr lang="ko-KR" altLang="en-US" sz="2400" b="1" kern="0" dirty="0">
                <a:solidFill>
                  <a:srgbClr val="000000"/>
                </a:solidFill>
                <a:latin typeface="+mj-ea"/>
                <a:ea typeface="+mj-ea"/>
              </a:rPr>
              <a:t>장면 </a:t>
            </a:r>
            <a:r>
              <a:rPr lang="en-US" altLang="ko-KR" sz="2400" b="1" kern="0" dirty="0">
                <a:solidFill>
                  <a:srgbClr val="000000"/>
                </a:solidFill>
                <a:latin typeface="+mj-ea"/>
                <a:ea typeface="+mj-ea"/>
              </a:rPr>
              <a:t>2</a:t>
            </a:r>
          </a:p>
          <a:p>
            <a:pPr marL="698500" marR="383540" algn="just" fontAlgn="base">
              <a:lnSpc>
                <a:spcPct val="160000"/>
              </a:lnSpc>
            </a:pPr>
            <a:r>
              <a:rPr lang="ko-KR" altLang="en-US" sz="24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빌라도가 다시 총독 관저 안으로 들어가 예수님을 불러</a:t>
            </a:r>
            <a:r>
              <a:rPr lang="en-US" altLang="ko-KR" sz="24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, “</a:t>
            </a:r>
            <a:r>
              <a:rPr lang="ko-KR" altLang="en-US" sz="2400" b="1" u="sng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당신이 </a:t>
            </a:r>
            <a:r>
              <a:rPr lang="ko-KR" altLang="en-US" sz="2400" b="1" u="sng" kern="0" dirty="0" err="1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유다인들의</a:t>
            </a:r>
            <a:r>
              <a:rPr lang="ko-KR" altLang="en-US" sz="2400" b="1" u="sng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 임금이오</a:t>
            </a:r>
            <a:r>
              <a:rPr lang="en-US" altLang="ko-KR" sz="2400" b="1" u="sng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?</a:t>
            </a:r>
            <a:r>
              <a:rPr lang="en-US" altLang="ko-KR" sz="24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” </a:t>
            </a:r>
            <a:r>
              <a:rPr lang="ko-KR" altLang="en-US" sz="24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하고 물었다</a:t>
            </a:r>
            <a:r>
              <a:rPr lang="en-US" altLang="ko-KR" sz="24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 </a:t>
            </a:r>
            <a:r>
              <a:rPr lang="ko-KR" altLang="en-US" sz="24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예수님께서 대답하셨다</a:t>
            </a:r>
            <a:r>
              <a:rPr lang="en-US" altLang="ko-KR" sz="24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    “</a:t>
            </a:r>
            <a:r>
              <a:rPr lang="ko-KR" altLang="en-US" sz="24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내 나라는 이 세상에 속하지 않는다</a:t>
            </a:r>
            <a:r>
              <a:rPr lang="en-US" altLang="ko-KR" sz="24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.” </a:t>
            </a:r>
            <a:r>
              <a:rPr lang="ko-KR" altLang="en-US" sz="24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빌라도가 “아무튼 당신이 임금이라는 말 아니오</a:t>
            </a:r>
            <a:r>
              <a:rPr lang="en-US" altLang="ko-KR" sz="24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?” </a:t>
            </a:r>
            <a:r>
              <a:rPr lang="ko-KR" altLang="en-US" sz="24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하고 묻자</a:t>
            </a:r>
            <a:r>
              <a:rPr lang="en-US" altLang="ko-KR" sz="24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, </a:t>
            </a:r>
            <a:r>
              <a:rPr lang="ko-KR" altLang="en-US" sz="24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예수님께서 그에게 대답하셨다</a:t>
            </a:r>
            <a:r>
              <a:rPr lang="en-US" altLang="ko-KR" sz="24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 “</a:t>
            </a:r>
            <a:r>
              <a:rPr lang="ko-KR" altLang="en-US" sz="24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내가 임금이라고 네가 말하고 있다</a:t>
            </a:r>
            <a:r>
              <a:rPr lang="en-US" altLang="ko-KR" sz="24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.(18.33-38)</a:t>
            </a:r>
          </a:p>
          <a:p>
            <a:pPr marL="698500" marR="383540" algn="just" fontAlgn="base">
              <a:lnSpc>
                <a:spcPct val="160000"/>
              </a:lnSpc>
            </a:pPr>
            <a:endParaRPr lang="ko-KR" altLang="en-US" sz="2400" kern="0" dirty="0">
              <a:solidFill>
                <a:srgbClr val="000000"/>
              </a:solidFill>
              <a:latin typeface="바탕" panose="02030600000101010101" pitchFamily="18" charset="-127"/>
            </a:endParaRPr>
          </a:p>
          <a:p>
            <a:pPr marL="698500" marR="383540" algn="just" fontAlgn="base">
              <a:lnSpc>
                <a:spcPct val="160000"/>
              </a:lnSpc>
            </a:pPr>
            <a:r>
              <a:rPr lang="ko-KR" altLang="en-US" sz="2400" b="1" kern="0" dirty="0">
                <a:solidFill>
                  <a:srgbClr val="000000"/>
                </a:solidFill>
                <a:latin typeface="+mj-ea"/>
                <a:ea typeface="+mj-ea"/>
              </a:rPr>
              <a:t>장면 </a:t>
            </a:r>
            <a:r>
              <a:rPr lang="en-US" altLang="ko-KR" sz="2400" b="1" kern="0" dirty="0">
                <a:solidFill>
                  <a:srgbClr val="000000"/>
                </a:solidFill>
                <a:latin typeface="+mj-ea"/>
                <a:ea typeface="+mj-ea"/>
              </a:rPr>
              <a:t>6</a:t>
            </a:r>
          </a:p>
          <a:p>
            <a:pPr marL="698500" marR="383540" algn="just" fontAlgn="base">
              <a:lnSpc>
                <a:spcPct val="160000"/>
              </a:lnSpc>
            </a:pPr>
            <a:r>
              <a:rPr lang="ko-KR" altLang="en-US" sz="24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다시 총독 관저로 들어가 예수님께</a:t>
            </a:r>
            <a:r>
              <a:rPr lang="en-US" altLang="ko-KR" sz="24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, </a:t>
            </a:r>
            <a:r>
              <a:rPr lang="en-US" altLang="ko-KR" sz="2400" b="1" u="sng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“</a:t>
            </a:r>
            <a:r>
              <a:rPr lang="ko-KR" altLang="en-US" sz="2400" b="1" u="sng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당신은 어디서 왔소</a:t>
            </a:r>
            <a:r>
              <a:rPr lang="en-US" altLang="ko-KR" sz="2400" b="1" u="sng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?” </a:t>
            </a:r>
            <a:r>
              <a:rPr lang="ko-KR" altLang="en-US" sz="24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하고 물었다</a:t>
            </a:r>
            <a:r>
              <a:rPr lang="en-US" altLang="ko-KR" sz="24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.”(19.9-11) </a:t>
            </a:r>
            <a:endParaRPr lang="ko-KR" altLang="en-US" sz="2400" kern="0" spc="0" dirty="0">
              <a:solidFill>
                <a:srgbClr val="000000"/>
              </a:solidFill>
              <a:effectLst/>
              <a:latin typeface="바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481111501"/>
      </p:ext>
    </p:extLst>
  </p:cSld>
  <p:clrMapOvr>
    <a:masterClrMapping/>
  </p:clrMapOvr>
</p:sld>
</file>

<file path=ppt/slides/slide4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980387" y="492342"/>
            <a:ext cx="12047455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60000"/>
              </a:lnSpc>
            </a:pPr>
            <a:r>
              <a:rPr lang="ko-KR" altLang="en-US" sz="2400" b="1" kern="0" dirty="0">
                <a:solidFill>
                  <a:srgbClr val="000000"/>
                </a:solidFill>
                <a:latin typeface="+mj-ea"/>
                <a:ea typeface="+mj-ea"/>
              </a:rPr>
              <a:t>장면</a:t>
            </a:r>
            <a:r>
              <a:rPr lang="en-US" altLang="ko-KR" sz="2400" b="1" kern="0" dirty="0">
                <a:solidFill>
                  <a:srgbClr val="000000"/>
                </a:solidFill>
                <a:latin typeface="+mj-ea"/>
                <a:ea typeface="+mj-ea"/>
              </a:rPr>
              <a:t>1(</a:t>
            </a:r>
            <a:r>
              <a:rPr lang="ko-KR" altLang="en-US" sz="2400" b="1" kern="0" dirty="0">
                <a:solidFill>
                  <a:srgbClr val="000000"/>
                </a:solidFill>
                <a:latin typeface="+mj-ea"/>
                <a:ea typeface="+mj-ea"/>
              </a:rPr>
              <a:t>관저 밖</a:t>
            </a:r>
            <a:r>
              <a:rPr lang="en-US" altLang="ko-KR" sz="2400" b="1" kern="0" dirty="0">
                <a:solidFill>
                  <a:srgbClr val="000000"/>
                </a:solidFill>
                <a:latin typeface="+mj-ea"/>
                <a:ea typeface="+mj-ea"/>
              </a:rPr>
              <a:t>): </a:t>
            </a:r>
            <a:r>
              <a:rPr lang="ko-KR" altLang="en-US" sz="2400" b="1" kern="0" dirty="0" err="1">
                <a:solidFill>
                  <a:srgbClr val="000000"/>
                </a:solidFill>
                <a:latin typeface="+mj-ea"/>
                <a:ea typeface="+mj-ea"/>
              </a:rPr>
              <a:t>유다인들이</a:t>
            </a:r>
            <a:r>
              <a:rPr lang="ko-KR" altLang="en-US" sz="2400" b="1" kern="0" dirty="0">
                <a:solidFill>
                  <a:srgbClr val="000000"/>
                </a:solidFill>
                <a:latin typeface="+mj-ea"/>
                <a:ea typeface="+mj-ea"/>
              </a:rPr>
              <a:t> 사형을 요구함</a:t>
            </a:r>
            <a:r>
              <a:rPr lang="en-US" altLang="ko-KR" sz="2400" b="1" kern="0" dirty="0">
                <a:solidFill>
                  <a:srgbClr val="000000"/>
                </a:solidFill>
                <a:latin typeface="+mj-ea"/>
                <a:ea typeface="+mj-ea"/>
              </a:rPr>
              <a:t>(18,28-32) </a:t>
            </a:r>
            <a:endParaRPr lang="ko-KR" altLang="en-US" sz="2400" b="1" kern="0" dirty="0">
              <a:solidFill>
                <a:srgbClr val="000000"/>
              </a:solidFill>
              <a:latin typeface="+mj-ea"/>
              <a:ea typeface="+mj-ea"/>
            </a:endParaRPr>
          </a:p>
          <a:p>
            <a:pPr algn="just" fontAlgn="base">
              <a:lnSpc>
                <a:spcPct val="160000"/>
              </a:lnSpc>
            </a:pPr>
            <a:r>
              <a:rPr lang="ko-KR" altLang="en-US" sz="2400" b="1" kern="0" dirty="0">
                <a:solidFill>
                  <a:srgbClr val="000000"/>
                </a:solidFill>
                <a:latin typeface="+mj-ea"/>
                <a:ea typeface="+mj-ea"/>
              </a:rPr>
              <a:t>	장면 </a:t>
            </a:r>
            <a:r>
              <a:rPr lang="en-US" altLang="ko-KR" sz="2400" b="1" kern="0" dirty="0">
                <a:solidFill>
                  <a:srgbClr val="000000"/>
                </a:solidFill>
                <a:latin typeface="+mj-ea"/>
                <a:ea typeface="+mj-ea"/>
              </a:rPr>
              <a:t>2(</a:t>
            </a:r>
            <a:r>
              <a:rPr lang="ko-KR" altLang="en-US" sz="2400" b="1" kern="0" dirty="0">
                <a:solidFill>
                  <a:srgbClr val="000000"/>
                </a:solidFill>
                <a:latin typeface="+mj-ea"/>
                <a:ea typeface="+mj-ea"/>
              </a:rPr>
              <a:t>관저 안</a:t>
            </a:r>
            <a:r>
              <a:rPr lang="en-US" altLang="ko-KR" sz="2400" b="1" kern="0" dirty="0">
                <a:solidFill>
                  <a:srgbClr val="000000"/>
                </a:solidFill>
                <a:latin typeface="+mj-ea"/>
                <a:ea typeface="+mj-ea"/>
              </a:rPr>
              <a:t>): </a:t>
            </a:r>
            <a:r>
              <a:rPr lang="ko-KR" altLang="en-US" sz="2400" b="1" kern="0" dirty="0">
                <a:solidFill>
                  <a:srgbClr val="000000"/>
                </a:solidFill>
                <a:latin typeface="+mj-ea"/>
                <a:ea typeface="+mj-ea"/>
              </a:rPr>
              <a:t>빌라도가 예수님께 왕권에 관해 질문</a:t>
            </a:r>
            <a:r>
              <a:rPr lang="en-US" altLang="ko-KR" sz="2400" b="1" kern="0" dirty="0">
                <a:solidFill>
                  <a:srgbClr val="000000"/>
                </a:solidFill>
                <a:latin typeface="+mj-ea"/>
                <a:ea typeface="+mj-ea"/>
              </a:rPr>
              <a:t>(18,33-38a)</a:t>
            </a:r>
            <a:endParaRPr lang="ko-KR" altLang="en-US" sz="2400" b="1" kern="0" dirty="0">
              <a:solidFill>
                <a:srgbClr val="000000"/>
              </a:solidFill>
              <a:latin typeface="+mj-ea"/>
              <a:ea typeface="+mj-ea"/>
            </a:endParaRPr>
          </a:p>
          <a:p>
            <a:pPr fontAlgn="base" latinLnBrk="0">
              <a:lnSpc>
                <a:spcPct val="160000"/>
              </a:lnSpc>
            </a:pPr>
            <a:r>
              <a:rPr lang="ko-KR" altLang="en-US" sz="2400" b="1" kern="0" dirty="0">
                <a:solidFill>
                  <a:srgbClr val="000000"/>
                </a:solidFill>
                <a:latin typeface="+mj-ea"/>
                <a:ea typeface="+mj-ea"/>
              </a:rPr>
              <a:t>		</a:t>
            </a:r>
            <a:r>
              <a:rPr lang="ko-KR" altLang="en-US" sz="2400" b="1" u="sng" kern="0" dirty="0">
                <a:solidFill>
                  <a:srgbClr val="000000"/>
                </a:solidFill>
                <a:latin typeface="+mj-ea"/>
                <a:ea typeface="+mj-ea"/>
              </a:rPr>
              <a:t>장면</a:t>
            </a:r>
            <a:r>
              <a:rPr lang="en-US" altLang="ko-KR" sz="2400" b="1" u="sng" kern="0" dirty="0">
                <a:solidFill>
                  <a:srgbClr val="000000"/>
                </a:solidFill>
                <a:latin typeface="+mj-ea"/>
                <a:ea typeface="+mj-ea"/>
              </a:rPr>
              <a:t>3(</a:t>
            </a:r>
            <a:r>
              <a:rPr lang="ko-KR" altLang="en-US" sz="2400" b="1" u="sng" kern="0" dirty="0">
                <a:solidFill>
                  <a:srgbClr val="000000"/>
                </a:solidFill>
                <a:latin typeface="+mj-ea"/>
                <a:ea typeface="+mj-ea"/>
              </a:rPr>
              <a:t>관저 밖</a:t>
            </a:r>
            <a:r>
              <a:rPr lang="en-US" altLang="ko-KR" sz="2400" b="1" u="sng" kern="0" dirty="0">
                <a:solidFill>
                  <a:srgbClr val="000000"/>
                </a:solidFill>
                <a:latin typeface="+mj-ea"/>
                <a:ea typeface="+mj-ea"/>
              </a:rPr>
              <a:t>): </a:t>
            </a:r>
            <a:r>
              <a:rPr lang="ko-KR" altLang="en-US" sz="2400" b="1" u="sng" kern="0" dirty="0">
                <a:solidFill>
                  <a:srgbClr val="000000"/>
                </a:solidFill>
                <a:latin typeface="+mj-ea"/>
                <a:ea typeface="+mj-ea"/>
              </a:rPr>
              <a:t>빌라도가 예수님에게서 죄를 찾지 못함</a:t>
            </a:r>
            <a:r>
              <a:rPr lang="en-US" altLang="ko-KR" sz="2400" b="1" u="sng" kern="0" dirty="0">
                <a:solidFill>
                  <a:srgbClr val="000000"/>
                </a:solidFill>
                <a:latin typeface="+mj-ea"/>
                <a:ea typeface="+mj-ea"/>
              </a:rPr>
              <a:t>. </a:t>
            </a:r>
            <a:r>
              <a:rPr lang="ko-KR" altLang="en-US" sz="2400" b="1" u="sng" kern="0" dirty="0" err="1">
                <a:solidFill>
                  <a:srgbClr val="000000"/>
                </a:solidFill>
                <a:latin typeface="+mj-ea"/>
                <a:ea typeface="+mj-ea"/>
              </a:rPr>
              <a:t>바라바를</a:t>
            </a:r>
            <a:r>
              <a:rPr lang="ko-KR" altLang="en-US" sz="2400" b="1" u="sng" kern="0" dirty="0">
                <a:solidFill>
                  <a:srgbClr val="000000"/>
                </a:solidFill>
                <a:latin typeface="+mj-ea"/>
                <a:ea typeface="+mj-ea"/>
              </a:rPr>
              <a:t> 	</a:t>
            </a:r>
            <a:r>
              <a:rPr lang="ko-KR" altLang="en-US" sz="2400" b="1" kern="0" dirty="0">
                <a:solidFill>
                  <a:srgbClr val="000000"/>
                </a:solidFill>
                <a:latin typeface="+mj-ea"/>
                <a:ea typeface="+mj-ea"/>
              </a:rPr>
              <a:t>			</a:t>
            </a:r>
            <a:r>
              <a:rPr lang="en-US" altLang="ko-KR" sz="2400" b="1" kern="0" dirty="0">
                <a:solidFill>
                  <a:srgbClr val="000000"/>
                </a:solidFill>
                <a:latin typeface="+mj-ea"/>
                <a:ea typeface="+mj-ea"/>
              </a:rPr>
              <a:t>		</a:t>
            </a:r>
            <a:r>
              <a:rPr lang="ko-KR" altLang="en-US" sz="2400" b="1" u="sng" kern="0" dirty="0">
                <a:solidFill>
                  <a:srgbClr val="000000"/>
                </a:solidFill>
                <a:latin typeface="+mj-ea"/>
                <a:ea typeface="+mj-ea"/>
              </a:rPr>
              <a:t>선택함</a:t>
            </a:r>
            <a:r>
              <a:rPr lang="en-US" altLang="ko-KR" sz="2400" b="1" u="sng" kern="0" dirty="0">
                <a:solidFill>
                  <a:srgbClr val="000000"/>
                </a:solidFill>
                <a:latin typeface="+mj-ea"/>
                <a:ea typeface="+mj-ea"/>
              </a:rPr>
              <a:t>(18,38b-40)</a:t>
            </a:r>
            <a:endParaRPr lang="ko-KR" altLang="en-US" sz="2400" b="1" u="sng" kern="0" dirty="0">
              <a:solidFill>
                <a:srgbClr val="000000"/>
              </a:solidFill>
              <a:latin typeface="+mj-ea"/>
              <a:ea typeface="+mj-ea"/>
            </a:endParaRPr>
          </a:p>
          <a:p>
            <a:pPr algn="just" fontAlgn="base">
              <a:lnSpc>
                <a:spcPct val="160000"/>
              </a:lnSpc>
            </a:pPr>
            <a:r>
              <a:rPr lang="ko-KR" altLang="en-US" sz="2400" b="1" kern="0" dirty="0">
                <a:solidFill>
                  <a:srgbClr val="000000"/>
                </a:solidFill>
                <a:latin typeface="+mj-ea"/>
                <a:ea typeface="+mj-ea"/>
              </a:rPr>
              <a:t>			장면</a:t>
            </a:r>
            <a:r>
              <a:rPr lang="en-US" altLang="ko-KR" sz="2400" b="1" kern="0" dirty="0">
                <a:solidFill>
                  <a:srgbClr val="000000"/>
                </a:solidFill>
                <a:latin typeface="+mj-ea"/>
                <a:ea typeface="+mj-ea"/>
              </a:rPr>
              <a:t>4(</a:t>
            </a:r>
            <a:r>
              <a:rPr lang="ko-KR" altLang="en-US" sz="2400" b="1" kern="0" dirty="0">
                <a:solidFill>
                  <a:srgbClr val="000000"/>
                </a:solidFill>
                <a:latin typeface="+mj-ea"/>
                <a:ea typeface="+mj-ea"/>
              </a:rPr>
              <a:t>관저 안</a:t>
            </a:r>
            <a:r>
              <a:rPr lang="en-US" altLang="ko-KR" sz="2400" b="1" kern="0" dirty="0">
                <a:solidFill>
                  <a:srgbClr val="000000"/>
                </a:solidFill>
                <a:latin typeface="+mj-ea"/>
                <a:ea typeface="+mj-ea"/>
              </a:rPr>
              <a:t>): </a:t>
            </a:r>
            <a:r>
              <a:rPr lang="ko-KR" altLang="en-US" sz="2400" b="1" kern="0" dirty="0">
                <a:solidFill>
                  <a:srgbClr val="000000"/>
                </a:solidFill>
                <a:latin typeface="+mj-ea"/>
                <a:ea typeface="+mj-ea"/>
              </a:rPr>
              <a:t>병사들이 예수님을 조롱하는데</a:t>
            </a:r>
            <a:r>
              <a:rPr lang="en-US" altLang="ko-KR" sz="2400" b="1" kern="0" dirty="0">
                <a:solidFill>
                  <a:srgbClr val="000000"/>
                </a:solidFill>
                <a:latin typeface="+mj-ea"/>
                <a:ea typeface="+mj-ea"/>
              </a:rPr>
              <a:t>, </a:t>
            </a:r>
            <a:r>
              <a:rPr lang="ko-KR" altLang="en-US" sz="2400" b="1" kern="0" dirty="0">
                <a:solidFill>
                  <a:srgbClr val="000000"/>
                </a:solidFill>
                <a:latin typeface="+mj-ea"/>
                <a:ea typeface="+mj-ea"/>
              </a:rPr>
              <a:t>가시관과 				 </a:t>
            </a:r>
            <a:r>
              <a:rPr lang="en-US" altLang="ko-KR" sz="2400" b="1" kern="0" dirty="0">
                <a:solidFill>
                  <a:srgbClr val="000000"/>
                </a:solidFill>
                <a:latin typeface="+mj-ea"/>
                <a:ea typeface="+mj-ea"/>
              </a:rPr>
              <a:t>		</a:t>
            </a:r>
            <a:r>
              <a:rPr lang="ko-KR" altLang="en-US" sz="2400" b="1" kern="0" dirty="0" err="1">
                <a:solidFill>
                  <a:srgbClr val="000000"/>
                </a:solidFill>
                <a:latin typeface="+mj-ea"/>
                <a:ea typeface="+mj-ea"/>
              </a:rPr>
              <a:t>자색옷을</a:t>
            </a:r>
            <a:r>
              <a:rPr lang="ko-KR" altLang="en-US" sz="2400" b="1" kern="0" dirty="0">
                <a:solidFill>
                  <a:srgbClr val="000000"/>
                </a:solidFill>
                <a:latin typeface="+mj-ea"/>
                <a:ea typeface="+mj-ea"/>
              </a:rPr>
              <a:t> 입혀서 대관식을 행함</a:t>
            </a:r>
            <a:r>
              <a:rPr lang="en-US" altLang="ko-KR" sz="2400" b="1" kern="0" dirty="0">
                <a:solidFill>
                  <a:srgbClr val="000000"/>
                </a:solidFill>
                <a:latin typeface="+mj-ea"/>
                <a:ea typeface="+mj-ea"/>
              </a:rPr>
              <a:t>(19,1-3)</a:t>
            </a:r>
            <a:endParaRPr lang="ko-KR" altLang="en-US" sz="2400" b="1" kern="0" dirty="0">
              <a:solidFill>
                <a:srgbClr val="000000"/>
              </a:solidFill>
              <a:latin typeface="+mj-ea"/>
              <a:ea typeface="+mj-ea"/>
            </a:endParaRPr>
          </a:p>
          <a:p>
            <a:pPr fontAlgn="base" latinLnBrk="0">
              <a:lnSpc>
                <a:spcPct val="160000"/>
              </a:lnSpc>
            </a:pPr>
            <a:r>
              <a:rPr lang="ko-KR" altLang="en-US" sz="2400" b="1" kern="0" dirty="0">
                <a:solidFill>
                  <a:srgbClr val="000000"/>
                </a:solidFill>
                <a:latin typeface="+mj-ea"/>
                <a:ea typeface="+mj-ea"/>
              </a:rPr>
              <a:t>		</a:t>
            </a:r>
            <a:r>
              <a:rPr lang="ko-KR" altLang="en-US" sz="2400" b="1" u="sng" kern="0" dirty="0">
                <a:solidFill>
                  <a:srgbClr val="000000"/>
                </a:solidFill>
                <a:latin typeface="+mj-ea"/>
                <a:ea typeface="+mj-ea"/>
              </a:rPr>
              <a:t>장면</a:t>
            </a:r>
            <a:r>
              <a:rPr lang="en-US" altLang="ko-KR" sz="2400" b="1" u="sng" kern="0" dirty="0">
                <a:solidFill>
                  <a:srgbClr val="000000"/>
                </a:solidFill>
                <a:latin typeface="+mj-ea"/>
                <a:ea typeface="+mj-ea"/>
              </a:rPr>
              <a:t>5(</a:t>
            </a:r>
            <a:r>
              <a:rPr lang="ko-KR" altLang="en-US" sz="2400" b="1" u="sng" kern="0" dirty="0">
                <a:solidFill>
                  <a:srgbClr val="000000"/>
                </a:solidFill>
                <a:latin typeface="+mj-ea"/>
                <a:ea typeface="+mj-ea"/>
              </a:rPr>
              <a:t>관저 밖</a:t>
            </a:r>
            <a:r>
              <a:rPr lang="en-US" altLang="ko-KR" sz="2400" b="1" u="sng" kern="0" dirty="0">
                <a:solidFill>
                  <a:srgbClr val="000000"/>
                </a:solidFill>
                <a:latin typeface="+mj-ea"/>
                <a:ea typeface="+mj-ea"/>
              </a:rPr>
              <a:t>): </a:t>
            </a:r>
            <a:r>
              <a:rPr lang="ko-KR" altLang="en-US" sz="2400" b="1" u="sng" kern="0" dirty="0">
                <a:solidFill>
                  <a:srgbClr val="000000"/>
                </a:solidFill>
                <a:latin typeface="+mj-ea"/>
                <a:ea typeface="+mj-ea"/>
              </a:rPr>
              <a:t>빌라도가 예수님에게서 죄를 찾지 못함</a:t>
            </a:r>
            <a:r>
              <a:rPr lang="en-US" altLang="ko-KR" sz="2400" b="1" u="sng" kern="0" dirty="0">
                <a:solidFill>
                  <a:srgbClr val="000000"/>
                </a:solidFill>
                <a:latin typeface="+mj-ea"/>
                <a:ea typeface="+mj-ea"/>
              </a:rPr>
              <a:t>. </a:t>
            </a:r>
            <a:endParaRPr lang="ko-KR" altLang="en-US" sz="2400" b="1" u="sng" kern="0" dirty="0">
              <a:solidFill>
                <a:srgbClr val="000000"/>
              </a:solidFill>
              <a:latin typeface="+mj-ea"/>
              <a:ea typeface="+mj-ea"/>
            </a:endParaRPr>
          </a:p>
          <a:p>
            <a:pPr fontAlgn="base" latinLnBrk="0">
              <a:lnSpc>
                <a:spcPct val="160000"/>
              </a:lnSpc>
            </a:pPr>
            <a:r>
              <a:rPr lang="ko-KR" altLang="en-US" sz="2400" b="1" kern="0" dirty="0">
                <a:solidFill>
                  <a:srgbClr val="000000"/>
                </a:solidFill>
                <a:latin typeface="+mj-ea"/>
                <a:ea typeface="+mj-ea"/>
              </a:rPr>
              <a:t>				</a:t>
            </a:r>
            <a:r>
              <a:rPr lang="en-US" altLang="ko-KR" sz="2400" b="1" kern="0" dirty="0">
                <a:solidFill>
                  <a:srgbClr val="000000"/>
                </a:solidFill>
                <a:latin typeface="+mj-ea"/>
                <a:ea typeface="+mj-ea"/>
              </a:rPr>
              <a:t>	</a:t>
            </a:r>
            <a:r>
              <a:rPr lang="ko-KR" altLang="en-US" sz="2400" b="1" u="sng" kern="0" dirty="0">
                <a:solidFill>
                  <a:srgbClr val="000000"/>
                </a:solidFill>
                <a:latin typeface="+mj-ea"/>
                <a:ea typeface="+mj-ea"/>
              </a:rPr>
              <a:t>“보시오</a:t>
            </a:r>
            <a:r>
              <a:rPr lang="en-US" altLang="ko-KR" sz="2400" b="1" u="sng" kern="0" dirty="0">
                <a:solidFill>
                  <a:srgbClr val="000000"/>
                </a:solidFill>
                <a:latin typeface="+mj-ea"/>
                <a:ea typeface="+mj-ea"/>
              </a:rPr>
              <a:t>. </a:t>
            </a:r>
            <a:r>
              <a:rPr lang="ko-KR" altLang="en-US" sz="2400" b="1" u="sng" kern="0" dirty="0">
                <a:solidFill>
                  <a:srgbClr val="000000"/>
                </a:solidFill>
                <a:latin typeface="+mj-ea"/>
                <a:ea typeface="+mj-ea"/>
              </a:rPr>
              <a:t>이 사람을</a:t>
            </a:r>
            <a:r>
              <a:rPr lang="en-US" altLang="ko-KR" sz="2400" b="1" u="sng" kern="0" dirty="0">
                <a:solidFill>
                  <a:srgbClr val="000000"/>
                </a:solidFill>
                <a:latin typeface="+mj-ea"/>
                <a:ea typeface="+mj-ea"/>
              </a:rPr>
              <a:t>...”(19,4-8)</a:t>
            </a:r>
            <a:endParaRPr lang="ko-KR" altLang="en-US" sz="2400" b="1" u="sng" kern="0" dirty="0">
              <a:solidFill>
                <a:srgbClr val="000000"/>
              </a:solidFill>
              <a:latin typeface="+mj-ea"/>
              <a:ea typeface="+mj-ea"/>
            </a:endParaRPr>
          </a:p>
          <a:p>
            <a:pPr algn="just" fontAlgn="base">
              <a:lnSpc>
                <a:spcPct val="160000"/>
              </a:lnSpc>
            </a:pPr>
            <a:r>
              <a:rPr lang="ko-KR" altLang="en-US" sz="2400" b="1" kern="0" dirty="0">
                <a:solidFill>
                  <a:srgbClr val="000000"/>
                </a:solidFill>
                <a:latin typeface="+mj-ea"/>
                <a:ea typeface="+mj-ea"/>
              </a:rPr>
              <a:t>	장면</a:t>
            </a:r>
            <a:r>
              <a:rPr lang="en-US" altLang="ko-KR" sz="2400" b="1" kern="0" dirty="0">
                <a:solidFill>
                  <a:srgbClr val="000000"/>
                </a:solidFill>
                <a:latin typeface="+mj-ea"/>
                <a:ea typeface="+mj-ea"/>
              </a:rPr>
              <a:t>6(</a:t>
            </a:r>
            <a:r>
              <a:rPr lang="ko-KR" altLang="en-US" sz="2400" b="1" kern="0" dirty="0">
                <a:solidFill>
                  <a:srgbClr val="000000"/>
                </a:solidFill>
                <a:latin typeface="+mj-ea"/>
                <a:ea typeface="+mj-ea"/>
              </a:rPr>
              <a:t>관저 안</a:t>
            </a:r>
            <a:r>
              <a:rPr lang="en-US" altLang="ko-KR" sz="2400" b="1" kern="0" dirty="0">
                <a:solidFill>
                  <a:srgbClr val="000000"/>
                </a:solidFill>
                <a:latin typeface="+mj-ea"/>
                <a:ea typeface="+mj-ea"/>
              </a:rPr>
              <a:t>): </a:t>
            </a:r>
            <a:r>
              <a:rPr lang="ko-KR" altLang="en-US" sz="2400" b="1" kern="0" dirty="0">
                <a:solidFill>
                  <a:srgbClr val="000000"/>
                </a:solidFill>
                <a:latin typeface="+mj-ea"/>
                <a:ea typeface="+mj-ea"/>
              </a:rPr>
              <a:t>빌라도가 예수님께 권세에 대해 질문함</a:t>
            </a:r>
            <a:r>
              <a:rPr lang="en-US" altLang="ko-KR" sz="2400" b="1" kern="0" dirty="0">
                <a:solidFill>
                  <a:srgbClr val="000000"/>
                </a:solidFill>
                <a:latin typeface="+mj-ea"/>
                <a:ea typeface="+mj-ea"/>
              </a:rPr>
              <a:t>(19,9-11)</a:t>
            </a:r>
            <a:endParaRPr lang="ko-KR" altLang="en-US" sz="2400" b="1" kern="0" dirty="0">
              <a:solidFill>
                <a:srgbClr val="000000"/>
              </a:solidFill>
              <a:latin typeface="+mj-ea"/>
              <a:ea typeface="+mj-ea"/>
            </a:endParaRPr>
          </a:p>
          <a:p>
            <a:pPr algn="just" fontAlgn="base">
              <a:lnSpc>
                <a:spcPct val="160000"/>
              </a:lnSpc>
            </a:pPr>
            <a:r>
              <a:rPr lang="ko-KR" altLang="en-US" sz="2400" b="1" kern="0" dirty="0">
                <a:solidFill>
                  <a:srgbClr val="000000"/>
                </a:solidFill>
                <a:latin typeface="+mj-ea"/>
                <a:ea typeface="+mj-ea"/>
              </a:rPr>
              <a:t>장면</a:t>
            </a:r>
            <a:r>
              <a:rPr lang="en-US" altLang="ko-KR" sz="2400" b="1" kern="0" dirty="0">
                <a:solidFill>
                  <a:srgbClr val="000000"/>
                </a:solidFill>
                <a:latin typeface="+mj-ea"/>
                <a:ea typeface="+mj-ea"/>
              </a:rPr>
              <a:t>7(</a:t>
            </a:r>
            <a:r>
              <a:rPr lang="ko-KR" altLang="en-US" sz="2400" b="1" kern="0" dirty="0">
                <a:solidFill>
                  <a:srgbClr val="000000"/>
                </a:solidFill>
                <a:latin typeface="+mj-ea"/>
                <a:ea typeface="+mj-ea"/>
              </a:rPr>
              <a:t>관저 밖</a:t>
            </a:r>
            <a:r>
              <a:rPr lang="en-US" altLang="ko-KR" sz="2400" b="1" kern="0" dirty="0">
                <a:solidFill>
                  <a:srgbClr val="000000"/>
                </a:solidFill>
                <a:latin typeface="+mj-ea"/>
                <a:ea typeface="+mj-ea"/>
              </a:rPr>
              <a:t>): </a:t>
            </a:r>
            <a:r>
              <a:rPr lang="ko-KR" altLang="en-US" sz="2400" b="1" kern="0" dirty="0" err="1">
                <a:solidFill>
                  <a:srgbClr val="000000"/>
                </a:solidFill>
                <a:latin typeface="+mj-ea"/>
                <a:ea typeface="+mj-ea"/>
              </a:rPr>
              <a:t>유다인들이</a:t>
            </a:r>
            <a:r>
              <a:rPr lang="ko-KR" altLang="en-US" sz="2400" b="1" kern="0" dirty="0">
                <a:solidFill>
                  <a:srgbClr val="000000"/>
                </a:solidFill>
                <a:latin typeface="+mj-ea"/>
                <a:ea typeface="+mj-ea"/>
              </a:rPr>
              <a:t> 예수님을 사형시키도록 요구</a:t>
            </a:r>
            <a:r>
              <a:rPr lang="en-US" altLang="ko-KR" sz="2400" b="1" kern="0" dirty="0">
                <a:solidFill>
                  <a:srgbClr val="000000"/>
                </a:solidFill>
                <a:latin typeface="+mj-ea"/>
                <a:ea typeface="+mj-ea"/>
              </a:rPr>
              <a:t>(19,12-16)</a:t>
            </a:r>
            <a:endParaRPr lang="ko-KR" altLang="en-US" sz="2400" b="1" kern="0" spc="0" dirty="0">
              <a:solidFill>
                <a:srgbClr val="000000"/>
              </a:solidFill>
              <a:effectLst/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038896866"/>
      </p:ext>
    </p:extLst>
  </p:cSld>
  <p:clrMapOvr>
    <a:masterClrMapping/>
  </p:clrMapOvr>
</p:sld>
</file>

<file path=ppt/slides/slide4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768178" y="396743"/>
            <a:ext cx="10341204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98500" marR="383540" algn="just" fontAlgn="base">
              <a:lnSpc>
                <a:spcPct val="160000"/>
              </a:lnSpc>
            </a:pPr>
            <a:r>
              <a:rPr lang="ko-KR" altLang="en-US" sz="2400" b="1" kern="0" dirty="0">
                <a:solidFill>
                  <a:srgbClr val="000000"/>
                </a:solidFill>
                <a:latin typeface="+mj-ea"/>
                <a:ea typeface="+mj-ea"/>
              </a:rPr>
              <a:t>장면 </a:t>
            </a:r>
            <a:r>
              <a:rPr lang="en-US" altLang="ko-KR" sz="2400" b="1" kern="0" dirty="0">
                <a:solidFill>
                  <a:srgbClr val="000000"/>
                </a:solidFill>
                <a:latin typeface="+mj-ea"/>
                <a:ea typeface="+mj-ea"/>
              </a:rPr>
              <a:t>3</a:t>
            </a:r>
          </a:p>
          <a:p>
            <a:pPr marL="698500" marR="383540" algn="just" fontAlgn="base">
              <a:lnSpc>
                <a:spcPct val="160000"/>
              </a:lnSpc>
            </a:pPr>
            <a:r>
              <a:rPr lang="ko-KR" altLang="en-US" sz="2400" kern="0" dirty="0" err="1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빌라도는</a:t>
            </a:r>
            <a:r>
              <a:rPr lang="ko-KR" altLang="en-US" sz="24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 다시 </a:t>
            </a:r>
            <a:r>
              <a:rPr lang="ko-KR" altLang="en-US" sz="2400" kern="0" dirty="0" err="1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유다인들이</a:t>
            </a:r>
            <a:r>
              <a:rPr lang="ko-KR" altLang="en-US" sz="24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 있는 곳으로 나가 그들에게 말하였다</a:t>
            </a:r>
            <a:r>
              <a:rPr lang="en-US" altLang="ko-KR" sz="24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 “</a:t>
            </a:r>
            <a:r>
              <a:rPr lang="ko-KR" altLang="en-US" sz="2400" u="sng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나는 저 사람에게서 아무런 죄목도 찾지 못하겠소</a:t>
            </a:r>
            <a:r>
              <a:rPr lang="en-US" altLang="ko-KR" sz="24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 </a:t>
            </a:r>
            <a:r>
              <a:rPr lang="ko-KR" altLang="en-US" sz="24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그런데 여러분에게는 내가 </a:t>
            </a:r>
            <a:r>
              <a:rPr lang="ko-KR" altLang="en-US" sz="2400" kern="0" dirty="0" err="1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파스카</a:t>
            </a:r>
            <a:r>
              <a:rPr lang="ko-KR" altLang="en-US" sz="24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 축제 때에 죄수 하나를 풀어 주는 관습이 있소</a:t>
            </a:r>
            <a:r>
              <a:rPr lang="en-US" altLang="ko-KR" sz="24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 </a:t>
            </a:r>
            <a:r>
              <a:rPr lang="ko-KR" altLang="en-US" sz="24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내가 </a:t>
            </a:r>
            <a:r>
              <a:rPr lang="ko-KR" altLang="en-US" sz="2400" kern="0" dirty="0" err="1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유다인들의</a:t>
            </a:r>
            <a:r>
              <a:rPr lang="ko-KR" altLang="en-US" sz="24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 임금을 풀어 주기를 원하오</a:t>
            </a:r>
            <a:r>
              <a:rPr lang="en-US" altLang="ko-KR" sz="24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?”(18,38-40)</a:t>
            </a:r>
          </a:p>
          <a:p>
            <a:pPr marL="698500" marR="383540" algn="just" fontAlgn="base">
              <a:lnSpc>
                <a:spcPct val="160000"/>
              </a:lnSpc>
            </a:pPr>
            <a:endParaRPr lang="ko-KR" altLang="en-US" sz="2400" kern="0" dirty="0">
              <a:solidFill>
                <a:srgbClr val="000000"/>
              </a:solidFill>
              <a:latin typeface="바탕" panose="02030600000101010101" pitchFamily="18" charset="-127"/>
            </a:endParaRPr>
          </a:p>
          <a:p>
            <a:pPr marL="698500" marR="383540" algn="just" fontAlgn="base">
              <a:lnSpc>
                <a:spcPct val="160000"/>
              </a:lnSpc>
            </a:pPr>
            <a:r>
              <a:rPr lang="ko-KR" altLang="en-US" sz="2400" b="1" kern="0" dirty="0">
                <a:solidFill>
                  <a:srgbClr val="000000"/>
                </a:solidFill>
                <a:latin typeface="+mj-ea"/>
                <a:ea typeface="+mj-ea"/>
              </a:rPr>
              <a:t>장면 </a:t>
            </a:r>
            <a:r>
              <a:rPr lang="en-US" altLang="ko-KR" sz="2400" b="1" kern="0" dirty="0">
                <a:solidFill>
                  <a:srgbClr val="000000"/>
                </a:solidFill>
                <a:latin typeface="+mj-ea"/>
                <a:ea typeface="+mj-ea"/>
              </a:rPr>
              <a:t>5</a:t>
            </a:r>
          </a:p>
          <a:p>
            <a:pPr marL="698500" marR="383540" algn="just" fontAlgn="base">
              <a:lnSpc>
                <a:spcPct val="160000"/>
              </a:lnSpc>
            </a:pPr>
            <a:r>
              <a:rPr lang="ko-KR" altLang="en-US" sz="24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빌라도가 다시 나와 그들에게 말하였다</a:t>
            </a:r>
            <a:r>
              <a:rPr lang="en-US" altLang="ko-KR" sz="24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 “</a:t>
            </a:r>
            <a:r>
              <a:rPr lang="ko-KR" altLang="en-US" sz="24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보시오</a:t>
            </a:r>
            <a:r>
              <a:rPr lang="en-US" altLang="ko-KR" sz="24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, </a:t>
            </a:r>
            <a:r>
              <a:rPr lang="ko-KR" altLang="en-US" sz="24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내가 저 사람을 여러분 앞으로 데리고 나오겠소</a:t>
            </a:r>
            <a:r>
              <a:rPr lang="en-US" altLang="ko-KR" sz="24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 </a:t>
            </a:r>
            <a:r>
              <a:rPr lang="ko-KR" altLang="en-US" sz="2400" u="sng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내가 저 사람에게서 아무런 죄목도 찾지 못하였다는 것을 여러분도 알라는 것이오</a:t>
            </a:r>
            <a:r>
              <a:rPr lang="en-US" altLang="ko-KR" sz="24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.”(19,4-8) </a:t>
            </a:r>
            <a:endParaRPr lang="ko-KR" altLang="en-US" sz="2400" kern="0" spc="0" dirty="0">
              <a:solidFill>
                <a:srgbClr val="000000"/>
              </a:solidFill>
              <a:effectLst/>
              <a:latin typeface="바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65299064"/>
      </p:ext>
    </p:extLst>
  </p:cSld>
  <p:clrMapOvr>
    <a:masterClrMapping/>
  </p:clrMapOvr>
</p:sld>
</file>

<file path=ppt/slides/slide4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980387" y="492342"/>
            <a:ext cx="12047455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60000"/>
              </a:lnSpc>
            </a:pPr>
            <a:r>
              <a:rPr lang="ko-KR" altLang="en-US" sz="2400" b="1" kern="0" dirty="0">
                <a:solidFill>
                  <a:srgbClr val="000000"/>
                </a:solidFill>
                <a:latin typeface="+mj-ea"/>
                <a:ea typeface="+mj-ea"/>
              </a:rPr>
              <a:t>장면</a:t>
            </a:r>
            <a:r>
              <a:rPr lang="en-US" altLang="ko-KR" sz="2400" b="1" kern="0" dirty="0">
                <a:solidFill>
                  <a:srgbClr val="000000"/>
                </a:solidFill>
                <a:latin typeface="+mj-ea"/>
                <a:ea typeface="+mj-ea"/>
              </a:rPr>
              <a:t>1(</a:t>
            </a:r>
            <a:r>
              <a:rPr lang="ko-KR" altLang="en-US" sz="2400" b="1" kern="0" dirty="0">
                <a:solidFill>
                  <a:srgbClr val="000000"/>
                </a:solidFill>
                <a:latin typeface="+mj-ea"/>
                <a:ea typeface="+mj-ea"/>
              </a:rPr>
              <a:t>관저 밖</a:t>
            </a:r>
            <a:r>
              <a:rPr lang="en-US" altLang="ko-KR" sz="2400" b="1" kern="0" dirty="0">
                <a:solidFill>
                  <a:srgbClr val="000000"/>
                </a:solidFill>
                <a:latin typeface="+mj-ea"/>
                <a:ea typeface="+mj-ea"/>
              </a:rPr>
              <a:t>): </a:t>
            </a:r>
            <a:r>
              <a:rPr lang="ko-KR" altLang="en-US" sz="2400" b="1" kern="0" dirty="0" err="1">
                <a:solidFill>
                  <a:srgbClr val="000000"/>
                </a:solidFill>
                <a:latin typeface="+mj-ea"/>
                <a:ea typeface="+mj-ea"/>
              </a:rPr>
              <a:t>유다인들이</a:t>
            </a:r>
            <a:r>
              <a:rPr lang="ko-KR" altLang="en-US" sz="2400" b="1" kern="0" dirty="0">
                <a:solidFill>
                  <a:srgbClr val="000000"/>
                </a:solidFill>
                <a:latin typeface="+mj-ea"/>
                <a:ea typeface="+mj-ea"/>
              </a:rPr>
              <a:t> 사형을 요구함</a:t>
            </a:r>
            <a:r>
              <a:rPr lang="en-US" altLang="ko-KR" sz="2400" b="1" kern="0" dirty="0">
                <a:solidFill>
                  <a:srgbClr val="000000"/>
                </a:solidFill>
                <a:latin typeface="+mj-ea"/>
                <a:ea typeface="+mj-ea"/>
              </a:rPr>
              <a:t>(18,28-32) </a:t>
            </a:r>
            <a:endParaRPr lang="ko-KR" altLang="en-US" sz="2400" b="1" kern="0" dirty="0">
              <a:solidFill>
                <a:srgbClr val="000000"/>
              </a:solidFill>
              <a:latin typeface="+mj-ea"/>
              <a:ea typeface="+mj-ea"/>
            </a:endParaRPr>
          </a:p>
          <a:p>
            <a:pPr algn="just" fontAlgn="base">
              <a:lnSpc>
                <a:spcPct val="160000"/>
              </a:lnSpc>
            </a:pPr>
            <a:r>
              <a:rPr lang="ko-KR" altLang="en-US" sz="2400" b="1" kern="0" dirty="0">
                <a:solidFill>
                  <a:srgbClr val="000000"/>
                </a:solidFill>
                <a:latin typeface="+mj-ea"/>
                <a:ea typeface="+mj-ea"/>
              </a:rPr>
              <a:t>	장면 </a:t>
            </a:r>
            <a:r>
              <a:rPr lang="en-US" altLang="ko-KR" sz="2400" b="1" kern="0" dirty="0">
                <a:solidFill>
                  <a:srgbClr val="000000"/>
                </a:solidFill>
                <a:latin typeface="+mj-ea"/>
                <a:ea typeface="+mj-ea"/>
              </a:rPr>
              <a:t>2(</a:t>
            </a:r>
            <a:r>
              <a:rPr lang="ko-KR" altLang="en-US" sz="2400" b="1" kern="0" dirty="0">
                <a:solidFill>
                  <a:srgbClr val="000000"/>
                </a:solidFill>
                <a:latin typeface="+mj-ea"/>
                <a:ea typeface="+mj-ea"/>
              </a:rPr>
              <a:t>관저 안</a:t>
            </a:r>
            <a:r>
              <a:rPr lang="en-US" altLang="ko-KR" sz="2400" b="1" kern="0" dirty="0">
                <a:solidFill>
                  <a:srgbClr val="000000"/>
                </a:solidFill>
                <a:latin typeface="+mj-ea"/>
                <a:ea typeface="+mj-ea"/>
              </a:rPr>
              <a:t>): </a:t>
            </a:r>
            <a:r>
              <a:rPr lang="ko-KR" altLang="en-US" sz="2400" b="1" kern="0" dirty="0">
                <a:solidFill>
                  <a:srgbClr val="000000"/>
                </a:solidFill>
                <a:latin typeface="+mj-ea"/>
                <a:ea typeface="+mj-ea"/>
              </a:rPr>
              <a:t>빌라도가 예수님께 왕권에 관해 질문</a:t>
            </a:r>
            <a:r>
              <a:rPr lang="en-US" altLang="ko-KR" sz="2400" b="1" kern="0" dirty="0">
                <a:solidFill>
                  <a:srgbClr val="000000"/>
                </a:solidFill>
                <a:latin typeface="+mj-ea"/>
                <a:ea typeface="+mj-ea"/>
              </a:rPr>
              <a:t>(18,33-38a)</a:t>
            </a:r>
            <a:endParaRPr lang="ko-KR" altLang="en-US" sz="2400" b="1" kern="0" dirty="0">
              <a:solidFill>
                <a:srgbClr val="000000"/>
              </a:solidFill>
              <a:latin typeface="+mj-ea"/>
              <a:ea typeface="+mj-ea"/>
            </a:endParaRPr>
          </a:p>
          <a:p>
            <a:pPr fontAlgn="base" latinLnBrk="0">
              <a:lnSpc>
                <a:spcPct val="160000"/>
              </a:lnSpc>
            </a:pPr>
            <a:r>
              <a:rPr lang="ko-KR" altLang="en-US" sz="2400" b="1" kern="0" dirty="0">
                <a:solidFill>
                  <a:srgbClr val="000000"/>
                </a:solidFill>
                <a:latin typeface="+mj-ea"/>
                <a:ea typeface="+mj-ea"/>
              </a:rPr>
              <a:t>		장면</a:t>
            </a:r>
            <a:r>
              <a:rPr lang="en-US" altLang="ko-KR" sz="2400" b="1" kern="0" dirty="0">
                <a:solidFill>
                  <a:srgbClr val="000000"/>
                </a:solidFill>
                <a:latin typeface="+mj-ea"/>
                <a:ea typeface="+mj-ea"/>
              </a:rPr>
              <a:t>3(</a:t>
            </a:r>
            <a:r>
              <a:rPr lang="ko-KR" altLang="en-US" sz="2400" b="1" kern="0" dirty="0">
                <a:solidFill>
                  <a:srgbClr val="000000"/>
                </a:solidFill>
                <a:latin typeface="+mj-ea"/>
                <a:ea typeface="+mj-ea"/>
              </a:rPr>
              <a:t>관저 밖</a:t>
            </a:r>
            <a:r>
              <a:rPr lang="en-US" altLang="ko-KR" sz="2400" b="1" kern="0" dirty="0">
                <a:solidFill>
                  <a:srgbClr val="000000"/>
                </a:solidFill>
                <a:latin typeface="+mj-ea"/>
                <a:ea typeface="+mj-ea"/>
              </a:rPr>
              <a:t>): </a:t>
            </a:r>
            <a:r>
              <a:rPr lang="ko-KR" altLang="en-US" sz="2400" b="1" kern="0" dirty="0">
                <a:solidFill>
                  <a:srgbClr val="000000"/>
                </a:solidFill>
                <a:latin typeface="+mj-ea"/>
                <a:ea typeface="+mj-ea"/>
              </a:rPr>
              <a:t>빌라도가 예수님에게서 죄를 찾지 못함</a:t>
            </a:r>
            <a:r>
              <a:rPr lang="en-US" altLang="ko-KR" sz="2400" b="1" kern="0" dirty="0">
                <a:solidFill>
                  <a:srgbClr val="000000"/>
                </a:solidFill>
                <a:latin typeface="+mj-ea"/>
                <a:ea typeface="+mj-ea"/>
              </a:rPr>
              <a:t>. </a:t>
            </a:r>
            <a:r>
              <a:rPr lang="ko-KR" altLang="en-US" sz="2400" b="1" kern="0" dirty="0" err="1">
                <a:solidFill>
                  <a:srgbClr val="000000"/>
                </a:solidFill>
                <a:latin typeface="+mj-ea"/>
                <a:ea typeface="+mj-ea"/>
              </a:rPr>
              <a:t>바라바를</a:t>
            </a:r>
            <a:r>
              <a:rPr lang="ko-KR" altLang="en-US" sz="2400" b="1" kern="0" dirty="0">
                <a:solidFill>
                  <a:srgbClr val="000000"/>
                </a:solidFill>
                <a:latin typeface="+mj-ea"/>
                <a:ea typeface="+mj-ea"/>
              </a:rPr>
              <a:t> 				</a:t>
            </a:r>
            <a:r>
              <a:rPr lang="en-US" altLang="ko-KR" sz="2400" b="1" kern="0" dirty="0">
                <a:solidFill>
                  <a:srgbClr val="000000"/>
                </a:solidFill>
                <a:latin typeface="+mj-ea"/>
                <a:ea typeface="+mj-ea"/>
              </a:rPr>
              <a:t>		</a:t>
            </a:r>
            <a:r>
              <a:rPr lang="ko-KR" altLang="en-US" sz="2400" b="1" kern="0" dirty="0">
                <a:solidFill>
                  <a:srgbClr val="000000"/>
                </a:solidFill>
                <a:latin typeface="+mj-ea"/>
                <a:ea typeface="+mj-ea"/>
              </a:rPr>
              <a:t>선택함</a:t>
            </a:r>
            <a:r>
              <a:rPr lang="en-US" altLang="ko-KR" sz="2400" b="1" kern="0" dirty="0">
                <a:solidFill>
                  <a:srgbClr val="000000"/>
                </a:solidFill>
                <a:latin typeface="+mj-ea"/>
                <a:ea typeface="+mj-ea"/>
              </a:rPr>
              <a:t>(18,38b-40)</a:t>
            </a:r>
            <a:endParaRPr lang="ko-KR" altLang="en-US" sz="2400" b="1" kern="0" dirty="0">
              <a:solidFill>
                <a:srgbClr val="000000"/>
              </a:solidFill>
              <a:latin typeface="+mj-ea"/>
              <a:ea typeface="+mj-ea"/>
            </a:endParaRPr>
          </a:p>
          <a:p>
            <a:pPr algn="just" fontAlgn="base">
              <a:lnSpc>
                <a:spcPct val="160000"/>
              </a:lnSpc>
            </a:pPr>
            <a:r>
              <a:rPr lang="ko-KR" altLang="en-US" sz="2400" b="1" kern="0" dirty="0">
                <a:solidFill>
                  <a:srgbClr val="000000"/>
                </a:solidFill>
                <a:latin typeface="+mj-ea"/>
                <a:ea typeface="+mj-ea"/>
              </a:rPr>
              <a:t>			</a:t>
            </a:r>
            <a:r>
              <a:rPr lang="ko-KR" altLang="en-US" sz="2400" b="1" u="sng" kern="0" dirty="0">
                <a:solidFill>
                  <a:srgbClr val="000000"/>
                </a:solidFill>
                <a:latin typeface="+mj-ea"/>
                <a:ea typeface="+mj-ea"/>
              </a:rPr>
              <a:t>장면</a:t>
            </a:r>
            <a:r>
              <a:rPr lang="en-US" altLang="ko-KR" sz="2400" b="1" u="sng" kern="0" dirty="0">
                <a:solidFill>
                  <a:srgbClr val="000000"/>
                </a:solidFill>
                <a:latin typeface="+mj-ea"/>
                <a:ea typeface="+mj-ea"/>
              </a:rPr>
              <a:t>4(</a:t>
            </a:r>
            <a:r>
              <a:rPr lang="ko-KR" altLang="en-US" sz="2400" b="1" u="sng" kern="0" dirty="0">
                <a:solidFill>
                  <a:srgbClr val="000000"/>
                </a:solidFill>
                <a:latin typeface="+mj-ea"/>
                <a:ea typeface="+mj-ea"/>
              </a:rPr>
              <a:t>관저 안</a:t>
            </a:r>
            <a:r>
              <a:rPr lang="en-US" altLang="ko-KR" sz="2400" b="1" u="sng" kern="0" dirty="0">
                <a:solidFill>
                  <a:srgbClr val="000000"/>
                </a:solidFill>
                <a:latin typeface="+mj-ea"/>
                <a:ea typeface="+mj-ea"/>
              </a:rPr>
              <a:t>): </a:t>
            </a:r>
            <a:r>
              <a:rPr lang="ko-KR" altLang="en-US" sz="2400" b="1" u="sng" kern="0" dirty="0">
                <a:solidFill>
                  <a:srgbClr val="000000"/>
                </a:solidFill>
                <a:latin typeface="+mj-ea"/>
                <a:ea typeface="+mj-ea"/>
              </a:rPr>
              <a:t>병사들이 예수님을 조롱하는데</a:t>
            </a:r>
            <a:r>
              <a:rPr lang="en-US" altLang="ko-KR" sz="2400" b="1" u="sng" kern="0" dirty="0">
                <a:solidFill>
                  <a:srgbClr val="000000"/>
                </a:solidFill>
                <a:latin typeface="+mj-ea"/>
                <a:ea typeface="+mj-ea"/>
              </a:rPr>
              <a:t>, </a:t>
            </a:r>
            <a:r>
              <a:rPr lang="ko-KR" altLang="en-US" sz="2400" b="1" u="sng" kern="0" dirty="0">
                <a:solidFill>
                  <a:srgbClr val="000000"/>
                </a:solidFill>
                <a:latin typeface="+mj-ea"/>
                <a:ea typeface="+mj-ea"/>
              </a:rPr>
              <a:t>가시관과</a:t>
            </a:r>
            <a:r>
              <a:rPr lang="ko-KR" altLang="en-US" sz="2400" b="1" kern="0" dirty="0">
                <a:solidFill>
                  <a:srgbClr val="000000"/>
                </a:solidFill>
                <a:latin typeface="+mj-ea"/>
                <a:ea typeface="+mj-ea"/>
              </a:rPr>
              <a:t> 				 </a:t>
            </a:r>
            <a:r>
              <a:rPr lang="en-US" altLang="ko-KR" sz="2400" b="1" kern="0" dirty="0">
                <a:solidFill>
                  <a:srgbClr val="000000"/>
                </a:solidFill>
                <a:latin typeface="+mj-ea"/>
                <a:ea typeface="+mj-ea"/>
              </a:rPr>
              <a:t>		</a:t>
            </a:r>
            <a:r>
              <a:rPr lang="ko-KR" altLang="en-US" sz="2400" b="1" u="sng" kern="0" dirty="0" err="1">
                <a:solidFill>
                  <a:srgbClr val="000000"/>
                </a:solidFill>
                <a:latin typeface="+mj-ea"/>
                <a:ea typeface="+mj-ea"/>
              </a:rPr>
              <a:t>자색옷을</a:t>
            </a:r>
            <a:r>
              <a:rPr lang="ko-KR" altLang="en-US" sz="2400" b="1" u="sng" kern="0" dirty="0">
                <a:solidFill>
                  <a:srgbClr val="000000"/>
                </a:solidFill>
                <a:latin typeface="+mj-ea"/>
                <a:ea typeface="+mj-ea"/>
              </a:rPr>
              <a:t> 입혀서 대관식을 행함</a:t>
            </a:r>
            <a:r>
              <a:rPr lang="en-US" altLang="ko-KR" sz="2400" b="1" u="sng" kern="0" dirty="0">
                <a:solidFill>
                  <a:srgbClr val="000000"/>
                </a:solidFill>
                <a:latin typeface="+mj-ea"/>
                <a:ea typeface="+mj-ea"/>
              </a:rPr>
              <a:t>(19,1-3)</a:t>
            </a:r>
            <a:endParaRPr lang="ko-KR" altLang="en-US" sz="2400" b="1" u="sng" kern="0" dirty="0">
              <a:solidFill>
                <a:srgbClr val="000000"/>
              </a:solidFill>
              <a:latin typeface="+mj-ea"/>
              <a:ea typeface="+mj-ea"/>
            </a:endParaRPr>
          </a:p>
          <a:p>
            <a:pPr fontAlgn="base" latinLnBrk="0">
              <a:lnSpc>
                <a:spcPct val="160000"/>
              </a:lnSpc>
            </a:pPr>
            <a:r>
              <a:rPr lang="ko-KR" altLang="en-US" sz="2400" b="1" kern="0" dirty="0">
                <a:solidFill>
                  <a:srgbClr val="000000"/>
                </a:solidFill>
                <a:latin typeface="+mj-ea"/>
                <a:ea typeface="+mj-ea"/>
              </a:rPr>
              <a:t>		장면</a:t>
            </a:r>
            <a:r>
              <a:rPr lang="en-US" altLang="ko-KR" sz="2400" b="1" kern="0" dirty="0">
                <a:solidFill>
                  <a:srgbClr val="000000"/>
                </a:solidFill>
                <a:latin typeface="+mj-ea"/>
                <a:ea typeface="+mj-ea"/>
              </a:rPr>
              <a:t>5(</a:t>
            </a:r>
            <a:r>
              <a:rPr lang="ko-KR" altLang="en-US" sz="2400" b="1" kern="0" dirty="0">
                <a:solidFill>
                  <a:srgbClr val="000000"/>
                </a:solidFill>
                <a:latin typeface="+mj-ea"/>
                <a:ea typeface="+mj-ea"/>
              </a:rPr>
              <a:t>관저 밖</a:t>
            </a:r>
            <a:r>
              <a:rPr lang="en-US" altLang="ko-KR" sz="2400" b="1" kern="0" dirty="0">
                <a:solidFill>
                  <a:srgbClr val="000000"/>
                </a:solidFill>
                <a:latin typeface="+mj-ea"/>
                <a:ea typeface="+mj-ea"/>
              </a:rPr>
              <a:t>): </a:t>
            </a:r>
            <a:r>
              <a:rPr lang="ko-KR" altLang="en-US" sz="2400" b="1" kern="0" dirty="0">
                <a:solidFill>
                  <a:srgbClr val="000000"/>
                </a:solidFill>
                <a:latin typeface="+mj-ea"/>
                <a:ea typeface="+mj-ea"/>
              </a:rPr>
              <a:t>빌라도가 예수님에게서 죄를 찾지 못함</a:t>
            </a:r>
            <a:r>
              <a:rPr lang="en-US" altLang="ko-KR" sz="2400" b="1" kern="0" dirty="0">
                <a:solidFill>
                  <a:srgbClr val="000000"/>
                </a:solidFill>
                <a:latin typeface="+mj-ea"/>
                <a:ea typeface="+mj-ea"/>
              </a:rPr>
              <a:t>. </a:t>
            </a:r>
            <a:endParaRPr lang="ko-KR" altLang="en-US" sz="2400" b="1" kern="0" dirty="0">
              <a:solidFill>
                <a:srgbClr val="000000"/>
              </a:solidFill>
              <a:latin typeface="+mj-ea"/>
              <a:ea typeface="+mj-ea"/>
            </a:endParaRPr>
          </a:p>
          <a:p>
            <a:pPr fontAlgn="base" latinLnBrk="0">
              <a:lnSpc>
                <a:spcPct val="160000"/>
              </a:lnSpc>
            </a:pPr>
            <a:r>
              <a:rPr lang="ko-KR" altLang="en-US" sz="2400" b="1" kern="0" dirty="0">
                <a:solidFill>
                  <a:srgbClr val="000000"/>
                </a:solidFill>
                <a:latin typeface="+mj-ea"/>
                <a:ea typeface="+mj-ea"/>
              </a:rPr>
              <a:t>				</a:t>
            </a:r>
            <a:r>
              <a:rPr lang="en-US" altLang="ko-KR" sz="2400" b="1" kern="0" dirty="0">
                <a:solidFill>
                  <a:srgbClr val="000000"/>
                </a:solidFill>
                <a:latin typeface="+mj-ea"/>
                <a:ea typeface="+mj-ea"/>
              </a:rPr>
              <a:t>	</a:t>
            </a:r>
            <a:r>
              <a:rPr lang="ko-KR" altLang="en-US" sz="2400" b="1" kern="0" dirty="0">
                <a:solidFill>
                  <a:srgbClr val="000000"/>
                </a:solidFill>
                <a:latin typeface="+mj-ea"/>
                <a:ea typeface="+mj-ea"/>
              </a:rPr>
              <a:t>“보시오</a:t>
            </a:r>
            <a:r>
              <a:rPr lang="en-US" altLang="ko-KR" sz="2400" b="1" kern="0" dirty="0">
                <a:solidFill>
                  <a:srgbClr val="000000"/>
                </a:solidFill>
                <a:latin typeface="+mj-ea"/>
                <a:ea typeface="+mj-ea"/>
              </a:rPr>
              <a:t>. </a:t>
            </a:r>
            <a:r>
              <a:rPr lang="ko-KR" altLang="en-US" sz="2400" b="1" kern="0" dirty="0">
                <a:solidFill>
                  <a:srgbClr val="000000"/>
                </a:solidFill>
                <a:latin typeface="+mj-ea"/>
                <a:ea typeface="+mj-ea"/>
              </a:rPr>
              <a:t>이 사람을</a:t>
            </a:r>
            <a:r>
              <a:rPr lang="en-US" altLang="ko-KR" sz="2400" b="1" kern="0" dirty="0">
                <a:solidFill>
                  <a:srgbClr val="000000"/>
                </a:solidFill>
                <a:latin typeface="+mj-ea"/>
                <a:ea typeface="+mj-ea"/>
              </a:rPr>
              <a:t>...”(19,4-8)</a:t>
            </a:r>
            <a:endParaRPr lang="ko-KR" altLang="en-US" sz="2400" b="1" kern="0" dirty="0">
              <a:solidFill>
                <a:srgbClr val="000000"/>
              </a:solidFill>
              <a:latin typeface="+mj-ea"/>
              <a:ea typeface="+mj-ea"/>
            </a:endParaRPr>
          </a:p>
          <a:p>
            <a:pPr algn="just" fontAlgn="base">
              <a:lnSpc>
                <a:spcPct val="160000"/>
              </a:lnSpc>
            </a:pPr>
            <a:r>
              <a:rPr lang="ko-KR" altLang="en-US" sz="2400" b="1" kern="0" dirty="0">
                <a:solidFill>
                  <a:srgbClr val="000000"/>
                </a:solidFill>
                <a:latin typeface="+mj-ea"/>
                <a:ea typeface="+mj-ea"/>
              </a:rPr>
              <a:t>	장면</a:t>
            </a:r>
            <a:r>
              <a:rPr lang="en-US" altLang="ko-KR" sz="2400" b="1" kern="0" dirty="0">
                <a:solidFill>
                  <a:srgbClr val="000000"/>
                </a:solidFill>
                <a:latin typeface="+mj-ea"/>
                <a:ea typeface="+mj-ea"/>
              </a:rPr>
              <a:t>6(</a:t>
            </a:r>
            <a:r>
              <a:rPr lang="ko-KR" altLang="en-US" sz="2400" b="1" kern="0" dirty="0">
                <a:solidFill>
                  <a:srgbClr val="000000"/>
                </a:solidFill>
                <a:latin typeface="+mj-ea"/>
                <a:ea typeface="+mj-ea"/>
              </a:rPr>
              <a:t>관저 안</a:t>
            </a:r>
            <a:r>
              <a:rPr lang="en-US" altLang="ko-KR" sz="2400" b="1" kern="0" dirty="0">
                <a:solidFill>
                  <a:srgbClr val="000000"/>
                </a:solidFill>
                <a:latin typeface="+mj-ea"/>
                <a:ea typeface="+mj-ea"/>
              </a:rPr>
              <a:t>): </a:t>
            </a:r>
            <a:r>
              <a:rPr lang="ko-KR" altLang="en-US" sz="2400" b="1" kern="0" dirty="0">
                <a:solidFill>
                  <a:srgbClr val="000000"/>
                </a:solidFill>
                <a:latin typeface="+mj-ea"/>
                <a:ea typeface="+mj-ea"/>
              </a:rPr>
              <a:t>빌라도가 예수님께 권세에 대해 질문함</a:t>
            </a:r>
            <a:r>
              <a:rPr lang="en-US" altLang="ko-KR" sz="2400" b="1" kern="0" dirty="0">
                <a:solidFill>
                  <a:srgbClr val="000000"/>
                </a:solidFill>
                <a:latin typeface="+mj-ea"/>
                <a:ea typeface="+mj-ea"/>
              </a:rPr>
              <a:t>(19,9-11)</a:t>
            </a:r>
            <a:endParaRPr lang="ko-KR" altLang="en-US" sz="2400" b="1" kern="0" dirty="0">
              <a:solidFill>
                <a:srgbClr val="000000"/>
              </a:solidFill>
              <a:latin typeface="+mj-ea"/>
              <a:ea typeface="+mj-ea"/>
            </a:endParaRPr>
          </a:p>
          <a:p>
            <a:pPr algn="just" fontAlgn="base">
              <a:lnSpc>
                <a:spcPct val="160000"/>
              </a:lnSpc>
            </a:pPr>
            <a:r>
              <a:rPr lang="ko-KR" altLang="en-US" sz="2400" b="1" kern="0" dirty="0">
                <a:solidFill>
                  <a:srgbClr val="000000"/>
                </a:solidFill>
                <a:latin typeface="+mj-ea"/>
                <a:ea typeface="+mj-ea"/>
              </a:rPr>
              <a:t>장면</a:t>
            </a:r>
            <a:r>
              <a:rPr lang="en-US" altLang="ko-KR" sz="2400" b="1" kern="0" dirty="0">
                <a:solidFill>
                  <a:srgbClr val="000000"/>
                </a:solidFill>
                <a:latin typeface="+mj-ea"/>
                <a:ea typeface="+mj-ea"/>
              </a:rPr>
              <a:t>7(</a:t>
            </a:r>
            <a:r>
              <a:rPr lang="ko-KR" altLang="en-US" sz="2400" b="1" kern="0" dirty="0">
                <a:solidFill>
                  <a:srgbClr val="000000"/>
                </a:solidFill>
                <a:latin typeface="+mj-ea"/>
                <a:ea typeface="+mj-ea"/>
              </a:rPr>
              <a:t>관저 밖</a:t>
            </a:r>
            <a:r>
              <a:rPr lang="en-US" altLang="ko-KR" sz="2400" b="1" kern="0" dirty="0">
                <a:solidFill>
                  <a:srgbClr val="000000"/>
                </a:solidFill>
                <a:latin typeface="+mj-ea"/>
                <a:ea typeface="+mj-ea"/>
              </a:rPr>
              <a:t>): </a:t>
            </a:r>
            <a:r>
              <a:rPr lang="ko-KR" altLang="en-US" sz="2400" b="1" kern="0" dirty="0" err="1">
                <a:solidFill>
                  <a:srgbClr val="000000"/>
                </a:solidFill>
                <a:latin typeface="+mj-ea"/>
                <a:ea typeface="+mj-ea"/>
              </a:rPr>
              <a:t>유다인들이</a:t>
            </a:r>
            <a:r>
              <a:rPr lang="ko-KR" altLang="en-US" sz="2400" b="1" kern="0" dirty="0">
                <a:solidFill>
                  <a:srgbClr val="000000"/>
                </a:solidFill>
                <a:latin typeface="+mj-ea"/>
                <a:ea typeface="+mj-ea"/>
              </a:rPr>
              <a:t> 예수님을 사형시키도록 요구</a:t>
            </a:r>
            <a:r>
              <a:rPr lang="en-US" altLang="ko-KR" sz="2400" b="1" kern="0" dirty="0">
                <a:solidFill>
                  <a:srgbClr val="000000"/>
                </a:solidFill>
                <a:latin typeface="+mj-ea"/>
                <a:ea typeface="+mj-ea"/>
              </a:rPr>
              <a:t>(19,12-16)</a:t>
            </a:r>
            <a:endParaRPr lang="ko-KR" altLang="en-US" sz="2400" b="1" kern="0" spc="0" dirty="0">
              <a:solidFill>
                <a:srgbClr val="000000"/>
              </a:solidFill>
              <a:effectLst/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126917743"/>
      </p:ext>
    </p:extLst>
  </p:cSld>
  <p:clrMapOvr>
    <a:masterClrMapping/>
  </p:clrMapOvr>
</p:sld>
</file>

<file path=ppt/slides/slide4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992955" y="1148265"/>
            <a:ext cx="9593346" cy="4117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98500" marR="383540" algn="just" fontAlgn="base">
              <a:lnSpc>
                <a:spcPct val="160000"/>
              </a:lnSpc>
            </a:pPr>
            <a:r>
              <a:rPr lang="ko-KR" altLang="en-US" sz="2800" b="1" kern="0" dirty="0">
                <a:solidFill>
                  <a:srgbClr val="000000"/>
                </a:solidFill>
                <a:latin typeface="+mj-ea"/>
                <a:ea typeface="+mj-ea"/>
              </a:rPr>
              <a:t>장면 </a:t>
            </a:r>
            <a:r>
              <a:rPr lang="en-US" altLang="ko-KR" sz="2800" b="1" kern="0" dirty="0">
                <a:solidFill>
                  <a:srgbClr val="000000"/>
                </a:solidFill>
                <a:latin typeface="+mj-ea"/>
                <a:ea typeface="+mj-ea"/>
              </a:rPr>
              <a:t>4</a:t>
            </a:r>
          </a:p>
          <a:p>
            <a:pPr marL="698500" marR="383540" algn="just" fontAlgn="base">
              <a:lnSpc>
                <a:spcPct val="160000"/>
              </a:lnSpc>
            </a:pPr>
            <a:r>
              <a:rPr lang="ko-KR" altLang="en-US" sz="28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그리하여 </a:t>
            </a:r>
            <a:r>
              <a:rPr lang="ko-KR" altLang="en-US" sz="2800" kern="0" dirty="0" err="1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빌라도는</a:t>
            </a:r>
            <a:r>
              <a:rPr lang="ko-KR" altLang="en-US" sz="28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 예수님을 데려다가 군사들에게 채찍질을 하게 하였다</a:t>
            </a:r>
            <a:r>
              <a:rPr lang="en-US" altLang="ko-KR" sz="28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 </a:t>
            </a:r>
            <a:r>
              <a:rPr lang="ko-KR" altLang="en-US" sz="28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군사들은 또 가시나무로 관을 엮어 예수님 머리에 씌우고 자주색 옷을 입히고 나서</a:t>
            </a:r>
            <a:r>
              <a:rPr lang="en-US" altLang="ko-KR" sz="28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, </a:t>
            </a:r>
            <a:r>
              <a:rPr lang="ko-KR" altLang="en-US" sz="28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그분께 다가가 “</a:t>
            </a:r>
            <a:r>
              <a:rPr lang="ko-KR" altLang="en-US" sz="2800" kern="0" dirty="0" err="1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유다인들의</a:t>
            </a:r>
            <a:r>
              <a:rPr lang="ko-KR" altLang="en-US" sz="28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 임금님</a:t>
            </a:r>
            <a:r>
              <a:rPr lang="en-US" altLang="ko-KR" sz="28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, </a:t>
            </a:r>
            <a:r>
              <a:rPr lang="ko-KR" altLang="en-US" sz="28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만세</a:t>
            </a:r>
            <a:r>
              <a:rPr lang="en-US" altLang="ko-KR" sz="28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!” </a:t>
            </a:r>
            <a:r>
              <a:rPr lang="ko-KR" altLang="en-US" sz="28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하며   그분의 뺨을 쳐 댔다</a:t>
            </a:r>
            <a:r>
              <a:rPr lang="en-US" altLang="ko-KR" sz="28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.(19,1-3) </a:t>
            </a:r>
            <a:endParaRPr lang="ko-KR" altLang="en-US" sz="2800" kern="0" spc="0" dirty="0">
              <a:solidFill>
                <a:srgbClr val="000000"/>
              </a:solidFill>
              <a:effectLst/>
              <a:latin typeface="바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84806430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342900"/>
            <a:ext cx="4267200" cy="6172200"/>
          </a:xfrm>
          <a:prstGeom prst="rect">
            <a:avLst/>
          </a:prstGeom>
        </p:spPr>
      </p:pic>
      <p:sp>
        <p:nvSpPr>
          <p:cNvPr id="3" name="직사각형 2"/>
          <p:cNvSpPr/>
          <p:nvPr/>
        </p:nvSpPr>
        <p:spPr>
          <a:xfrm>
            <a:off x="799189" y="2133623"/>
            <a:ext cx="2111475" cy="6856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fontAlgn="base">
              <a:lnSpc>
                <a:spcPct val="160000"/>
              </a:lnSpc>
            </a:pP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C. S. </a:t>
            </a:r>
            <a:r>
              <a:rPr lang="ko-KR" altLang="en-US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루이스</a:t>
            </a:r>
            <a:endParaRPr lang="ko-KR" altLang="en-US" sz="28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680808926"/>
      </p:ext>
    </p:extLst>
  </p:cSld>
  <p:clrMapOvr>
    <a:masterClrMapping/>
  </p:clrMapOvr>
</p:sld>
</file>

<file path=ppt/slides/slide4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ì¹´ì´ì¬ë¦¬ìì ëí ì´ë¯¸ì§ ê²ìê²°ê³¼">
            <a:extLst>
              <a:ext uri="{FF2B5EF4-FFF2-40B4-BE49-F238E27FC236}">
                <a16:creationId xmlns:a16="http://schemas.microsoft.com/office/drawing/2014/main" id="{6959E36F-B44B-4B93-B8F4-ED6AEC1937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7163" y="0"/>
            <a:ext cx="4257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화살표: 오른쪽 1">
            <a:extLst>
              <a:ext uri="{FF2B5EF4-FFF2-40B4-BE49-F238E27FC236}">
                <a16:creationId xmlns:a16="http://schemas.microsoft.com/office/drawing/2014/main" id="{073DCB76-7444-48AC-901B-800DD085DAE8}"/>
              </a:ext>
            </a:extLst>
          </p:cNvPr>
          <p:cNvSpPr/>
          <p:nvPr/>
        </p:nvSpPr>
        <p:spPr>
          <a:xfrm>
            <a:off x="3195961" y="2299317"/>
            <a:ext cx="1376039" cy="4616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06921682"/>
      </p:ext>
    </p:extLst>
  </p:cSld>
  <p:clrMapOvr>
    <a:masterClrMapping/>
  </p:clrMapOvr>
</p:sld>
</file>

<file path=ppt/slides/slide4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499456CC-E9A2-4633-B204-F2ECC47E5E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2280" y="1402672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3073" name="_x426871552" descr="EMB000028585982">
            <a:extLst>
              <a:ext uri="{FF2B5EF4-FFF2-40B4-BE49-F238E27FC236}">
                <a16:creationId xmlns:a16="http://schemas.microsoft.com/office/drawing/2014/main" id="{83E07838-A7D8-4AC9-AF0A-41032B6BF9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4944" y="1713567"/>
            <a:ext cx="7402112" cy="4252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BD930F24-570D-4B96-B5BE-FD3623F61B65}"/>
              </a:ext>
            </a:extLst>
          </p:cNvPr>
          <p:cNvSpPr/>
          <p:nvPr/>
        </p:nvSpPr>
        <p:spPr>
          <a:xfrm>
            <a:off x="3713657" y="660470"/>
            <a:ext cx="3594254" cy="6540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fontAlgn="base">
              <a:lnSpc>
                <a:spcPct val="180000"/>
              </a:lnSpc>
            </a:pPr>
            <a:r>
              <a:rPr lang="ko-KR" altLang="en-US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예루살렘의 </a:t>
            </a:r>
            <a:r>
              <a:rPr lang="ko-KR" altLang="en-US" sz="24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안토니아</a:t>
            </a:r>
            <a:r>
              <a:rPr lang="ko-KR" altLang="en-US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요새</a:t>
            </a:r>
            <a:endParaRPr lang="ko-KR" altLang="en-US" sz="2400" b="1" kern="0" spc="0" dirty="0">
              <a:solidFill>
                <a:srgbClr val="000000"/>
              </a:solidFill>
              <a:effectLst/>
              <a:latin typeface="바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290312544"/>
      </p:ext>
    </p:extLst>
  </p:cSld>
  <p:clrMapOvr>
    <a:masterClrMapping/>
  </p:clrMapOvr>
</p:sld>
</file>

<file path=ppt/slides/slide4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E008C3C2-7E02-423E-9F10-0C6A17555B84}"/>
              </a:ext>
            </a:extLst>
          </p:cNvPr>
          <p:cNvSpPr/>
          <p:nvPr/>
        </p:nvSpPr>
        <p:spPr>
          <a:xfrm>
            <a:off x="2586361" y="2047093"/>
            <a:ext cx="7702858" cy="22988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80000"/>
              </a:lnSpc>
            </a:pPr>
            <a:r>
              <a:rPr lang="ko-KR" altLang="en-US" sz="2800" b="1" kern="0" dirty="0">
                <a:solidFill>
                  <a:srgbClr val="000000"/>
                </a:solidFill>
                <a:latin typeface="+mj-ea"/>
                <a:ea typeface="+mj-ea"/>
              </a:rPr>
              <a:t>첫 번째 아이러니</a:t>
            </a:r>
            <a:r>
              <a:rPr lang="en-US" altLang="ko-KR" sz="2800" b="1" kern="0" dirty="0">
                <a:solidFill>
                  <a:srgbClr val="000000"/>
                </a:solidFill>
                <a:latin typeface="+mj-ea"/>
                <a:ea typeface="+mj-ea"/>
              </a:rPr>
              <a:t>: </a:t>
            </a:r>
          </a:p>
          <a:p>
            <a:pPr algn="just" fontAlgn="base">
              <a:lnSpc>
                <a:spcPct val="180000"/>
              </a:lnSpc>
            </a:pP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구전법을 지키기 위해서</a:t>
            </a:r>
            <a:r>
              <a:rPr lang="ko-KR" altLang="en-US" sz="2800" b="1" kern="0" dirty="0">
                <a:solidFill>
                  <a:srgbClr val="000000"/>
                </a:solidFill>
                <a:latin typeface="바탕" panose="02030600000101010101" pitchFamily="18" charset="-127"/>
                <a:ea typeface="바탕" panose="02030600000101010101" pitchFamily="18" charset="-127"/>
              </a:rPr>
              <a:t> 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성문법을 위반하는 것을 전혀 괘의치 않는다는 것</a:t>
            </a:r>
            <a:endParaRPr lang="ko-KR" altLang="en-US" sz="2800" b="1" kern="0" spc="0" dirty="0">
              <a:solidFill>
                <a:srgbClr val="000000"/>
              </a:solidFill>
              <a:effectLst/>
              <a:latin typeface="바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425286124"/>
      </p:ext>
    </p:extLst>
  </p:cSld>
  <p:clrMapOvr>
    <a:masterClrMapping/>
  </p:clrMapOvr>
</p:sld>
</file>

<file path=ppt/slides/slide4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E008C3C2-7E02-423E-9F10-0C6A17555B84}"/>
              </a:ext>
            </a:extLst>
          </p:cNvPr>
          <p:cNvSpPr/>
          <p:nvPr/>
        </p:nvSpPr>
        <p:spPr>
          <a:xfrm>
            <a:off x="1938291" y="2047094"/>
            <a:ext cx="9771356" cy="3061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80000"/>
              </a:lnSpc>
            </a:pPr>
            <a:r>
              <a:rPr lang="ko-KR" altLang="en-US" sz="2800" b="1" kern="0" dirty="0">
                <a:solidFill>
                  <a:srgbClr val="000000"/>
                </a:solidFill>
                <a:latin typeface="+mj-ea"/>
                <a:ea typeface="+mj-ea"/>
              </a:rPr>
              <a:t>두 번째 아이러니</a:t>
            </a:r>
            <a:r>
              <a:rPr lang="en-US" altLang="ko-KR" sz="2800" b="1" kern="0" dirty="0">
                <a:solidFill>
                  <a:srgbClr val="000000"/>
                </a:solidFill>
                <a:latin typeface="+mj-ea"/>
                <a:ea typeface="+mj-ea"/>
              </a:rPr>
              <a:t>: </a:t>
            </a:r>
            <a:endParaRPr lang="en-US" altLang="ko-KR" sz="2800" b="1" kern="0" dirty="0">
              <a:solidFill>
                <a:srgbClr val="000000"/>
              </a:solidFill>
              <a:latin typeface="함초롬바탕" panose="02030604000101010101" pitchFamily="18" charset="-127"/>
              <a:ea typeface="함초롬바탕" panose="02030604000101010101" pitchFamily="18" charset="-127"/>
            </a:endParaRPr>
          </a:p>
          <a:p>
            <a:pPr algn="just" fontAlgn="base">
              <a:lnSpc>
                <a:spcPct val="180000"/>
              </a:lnSpc>
            </a:pP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그 날 저녁에 </a:t>
            </a:r>
            <a:r>
              <a:rPr lang="ko-KR" altLang="en-US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파스카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어린양을 먹기 위해서 </a:t>
            </a:r>
            <a:endParaRPr lang="en-US" altLang="ko-KR" sz="2800" b="1" kern="0" dirty="0">
              <a:solidFill>
                <a:srgbClr val="000000"/>
              </a:solidFill>
              <a:latin typeface="함초롬바탕" panose="02030604000101010101" pitchFamily="18" charset="-127"/>
              <a:ea typeface="함초롬바탕" panose="02030604000101010101" pitchFamily="18" charset="-127"/>
            </a:endParaRPr>
          </a:p>
          <a:p>
            <a:pPr algn="just" fontAlgn="base">
              <a:lnSpc>
                <a:spcPct val="180000"/>
              </a:lnSpc>
            </a:pP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참된 </a:t>
            </a:r>
            <a:r>
              <a:rPr lang="ko-KR" altLang="en-US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파스카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어린양을 죽이는 것을 전혀 괘의치 않는다는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점</a:t>
            </a:r>
            <a:endParaRPr lang="ko-KR" altLang="en-US" b="1" kern="0" dirty="0">
              <a:solidFill>
                <a:srgbClr val="000000"/>
              </a:solidFill>
              <a:latin typeface="바탕" panose="02030600000101010101" pitchFamily="18" charset="-127"/>
            </a:endParaRPr>
          </a:p>
          <a:p>
            <a:pPr algn="just" fontAlgn="base">
              <a:lnSpc>
                <a:spcPct val="180000"/>
              </a:lnSpc>
            </a:pPr>
            <a:endParaRPr lang="ko-KR" altLang="en-US" sz="2800" b="1" kern="0" spc="0" dirty="0">
              <a:solidFill>
                <a:srgbClr val="000000"/>
              </a:solidFill>
              <a:effectLst/>
              <a:latin typeface="바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19968834"/>
      </p:ext>
    </p:extLst>
  </p:cSld>
  <p:clrMapOvr>
    <a:masterClrMapping/>
  </p:clrMapOvr>
</p:sld>
</file>

<file path=ppt/slides/slide4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CAB0AB87-6FD3-48F0-9300-E9763C7AD7DF}"/>
              </a:ext>
            </a:extLst>
          </p:cNvPr>
          <p:cNvSpPr/>
          <p:nvPr/>
        </p:nvSpPr>
        <p:spPr>
          <a:xfrm>
            <a:off x="3048000" y="2926939"/>
            <a:ext cx="6850602" cy="15106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80000"/>
              </a:lnSpc>
            </a:pP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“여러분이 데리고 가서 여러분의 법대로 </a:t>
            </a:r>
            <a:r>
              <a:rPr lang="ko-KR" altLang="en-US" sz="2800" b="1" kern="0" dirty="0" err="1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재판하시오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.”(18,31)</a:t>
            </a: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 </a:t>
            </a:r>
            <a:endParaRPr lang="ko-KR" altLang="en-US" sz="2800" b="1" kern="0" spc="0" dirty="0">
              <a:solidFill>
                <a:srgbClr val="000000"/>
              </a:solidFill>
              <a:effectLst/>
              <a:latin typeface="궁서" panose="02030600000101010101" pitchFamily="18" charset="-127"/>
              <a:ea typeface="궁서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636416989"/>
      </p:ext>
    </p:extLst>
  </p:cSld>
  <p:clrMapOvr>
    <a:masterClrMapping/>
  </p:clrMapOvr>
</p:sld>
</file>

<file path=ppt/slides/slide4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5452A356-E6AF-42CF-81EB-DB2321E26458}"/>
              </a:ext>
            </a:extLst>
          </p:cNvPr>
          <p:cNvSpPr/>
          <p:nvPr/>
        </p:nvSpPr>
        <p:spPr>
          <a:xfrm>
            <a:off x="1307976" y="651955"/>
            <a:ext cx="9895644" cy="5388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98500" marR="320040" algn="just" fontAlgn="base">
              <a:lnSpc>
                <a:spcPct val="180000"/>
              </a:lnSpc>
            </a:pPr>
            <a:r>
              <a:rPr lang="ko-KR" altLang="en-US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아버지께서 </a:t>
            </a:r>
            <a:r>
              <a:rPr lang="ko-KR" altLang="en-US" sz="2800" b="1" kern="0" dirty="0" err="1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외아드님</a:t>
            </a:r>
            <a:r>
              <a:rPr lang="ko-KR" altLang="en-US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 우리 주 예수 그리스도께 기쁨의 기름을 바르시어</a:t>
            </a:r>
            <a:r>
              <a:rPr lang="en-US" altLang="ko-KR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, </a:t>
            </a:r>
            <a:r>
              <a:rPr lang="ko-KR" altLang="en-US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영원한 사제와 </a:t>
            </a:r>
            <a:r>
              <a:rPr lang="ko-KR" altLang="en-US" sz="2800" b="1" u="sng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굴림" panose="020B0600000101010101" pitchFamily="50" charset="-127"/>
                <a:ea typeface="굴림" panose="020B0600000101010101" pitchFamily="50" charset="-127"/>
              </a:rPr>
              <a:t>온 누리의 임금으로 세우셨으며</a:t>
            </a:r>
            <a:r>
              <a:rPr lang="ko-KR" altLang="en-US" sz="2800" b="1" kern="0" dirty="0">
                <a:solidFill>
                  <a:srgbClr val="000000"/>
                </a:solidFill>
                <a:latin typeface="바탕" panose="02030600000101010101" pitchFamily="18" charset="-127"/>
                <a:ea typeface="굴림" panose="020B0600000101010101" pitchFamily="50" charset="-127"/>
              </a:rPr>
              <a:t> </a:t>
            </a:r>
            <a:r>
              <a:rPr lang="en-US" altLang="ko-KR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... </a:t>
            </a:r>
            <a:r>
              <a:rPr lang="ko-KR" altLang="en-US" sz="2800" b="1" u="sng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굴림" panose="020B0600000101010101" pitchFamily="50" charset="-127"/>
                <a:ea typeface="굴림" panose="020B0600000101010101" pitchFamily="50" charset="-127"/>
              </a:rPr>
              <a:t>그 나라는 진리와 생명의 나라요 거룩함과 은총의 나라이며</a:t>
            </a:r>
            <a:r>
              <a:rPr lang="en-US" altLang="ko-KR" sz="2800" b="1" u="sng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굴림" panose="020B0600000101010101" pitchFamily="50" charset="-127"/>
                <a:ea typeface="굴림" panose="020B0600000101010101" pitchFamily="50" charset="-127"/>
              </a:rPr>
              <a:t>, </a:t>
            </a:r>
            <a:r>
              <a:rPr lang="ko-KR" altLang="en-US" sz="2800" b="1" u="sng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굴림" panose="020B0600000101010101" pitchFamily="50" charset="-127"/>
                <a:ea typeface="굴림" panose="020B0600000101010101" pitchFamily="50" charset="-127"/>
              </a:rPr>
              <a:t>정의와 사랑과 평화의 </a:t>
            </a:r>
            <a:r>
              <a:rPr lang="ko-KR" altLang="en-US" sz="2800" b="1" u="sng" kern="0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굴림" panose="020B0600000101010101" pitchFamily="50" charset="-127"/>
                <a:ea typeface="굴림" panose="020B0600000101010101" pitchFamily="50" charset="-127"/>
              </a:rPr>
              <a:t>나라이옵니다</a:t>
            </a:r>
            <a:r>
              <a:rPr lang="en-US" altLang="ko-KR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. </a:t>
            </a:r>
            <a:r>
              <a:rPr lang="ko-KR" altLang="en-US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그러므로 천사와 대천사와 </a:t>
            </a:r>
            <a:r>
              <a:rPr lang="ko-KR" altLang="en-US" sz="2800" b="1" kern="0" dirty="0" err="1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좌품</a:t>
            </a:r>
            <a:r>
              <a:rPr lang="ko-KR" altLang="en-US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 </a:t>
            </a:r>
            <a:r>
              <a:rPr lang="ko-KR" altLang="en-US" sz="2800" b="1" kern="0" dirty="0" err="1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주품</a:t>
            </a:r>
            <a:r>
              <a:rPr lang="ko-KR" altLang="en-US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 천사와</a:t>
            </a:r>
            <a:r>
              <a:rPr lang="en-US" altLang="ko-KR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, </a:t>
            </a:r>
            <a:r>
              <a:rPr lang="ko-KR" altLang="en-US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하늘의 모든 군대와 함께</a:t>
            </a:r>
            <a:r>
              <a:rPr lang="en-US" altLang="ko-KR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, </a:t>
            </a:r>
            <a:r>
              <a:rPr lang="ko-KR" altLang="en-US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저희도 주님의 영광을 찬미하며 끝없이 </a:t>
            </a:r>
            <a:r>
              <a:rPr lang="ko-KR" altLang="en-US" sz="2800" b="1" kern="0" dirty="0" err="1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노래하나이다</a:t>
            </a:r>
            <a:r>
              <a:rPr lang="en-US" altLang="ko-KR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.</a:t>
            </a:r>
            <a:endParaRPr lang="ko-KR" altLang="en-US" sz="2800" b="1" kern="0" spc="0" dirty="0">
              <a:solidFill>
                <a:srgbClr val="000000"/>
              </a:solidFill>
              <a:effectLst/>
              <a:latin typeface="바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10886401"/>
      </p:ext>
    </p:extLst>
  </p:cSld>
  <p:clrMapOvr>
    <a:masterClrMapping/>
  </p:clrMapOvr>
</p:sld>
</file>

<file path=ppt/slides/slide4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623D0A77-D085-497E-8489-FB637A1DE1E0}"/>
              </a:ext>
            </a:extLst>
          </p:cNvPr>
          <p:cNvSpPr/>
          <p:nvPr/>
        </p:nvSpPr>
        <p:spPr>
          <a:xfrm>
            <a:off x="3048000" y="2926940"/>
            <a:ext cx="7267852" cy="22862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80000"/>
              </a:lnSpc>
            </a:pP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“이것이 온 세상에 대하여 내려진 결정이며 </a:t>
            </a:r>
            <a:r>
              <a:rPr lang="ko-KR" altLang="en-US" sz="2800" b="1" u="sng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궁서" panose="02030600000101010101" pitchFamily="18" charset="-127"/>
                <a:ea typeface="궁서" panose="02030600000101010101" pitchFamily="18" charset="-127"/>
              </a:rPr>
              <a:t>이것이 모든 민족들 위로 뻗쳐진 손이다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.”</a:t>
            </a:r>
          </a:p>
          <a:p>
            <a:pPr algn="just" fontAlgn="base">
              <a:lnSpc>
                <a:spcPct val="180000"/>
              </a:lnSpc>
            </a:pP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(</a:t>
            </a: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이사 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14,26)</a:t>
            </a:r>
            <a:endParaRPr lang="ko-KR" altLang="en-US" sz="2800" b="1" kern="0" spc="0" dirty="0">
              <a:solidFill>
                <a:srgbClr val="000000"/>
              </a:solidFill>
              <a:effectLst/>
              <a:latin typeface="궁서" panose="02030600000101010101" pitchFamily="18" charset="-127"/>
              <a:ea typeface="궁서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7966530"/>
      </p:ext>
    </p:extLst>
  </p:cSld>
  <p:clrMapOvr>
    <a:masterClrMapping/>
  </p:clrMapOvr>
</p:sld>
</file>

<file path=ppt/slides/slide4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FD0D59F1-4FAA-434A-B105-854C61E8CCB5}"/>
              </a:ext>
            </a:extLst>
          </p:cNvPr>
          <p:cNvSpPr/>
          <p:nvPr/>
        </p:nvSpPr>
        <p:spPr>
          <a:xfrm>
            <a:off x="1148178" y="1816507"/>
            <a:ext cx="9691457" cy="3061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98500" marR="320040" algn="just" fontAlgn="base">
              <a:lnSpc>
                <a:spcPct val="180000"/>
              </a:lnSpc>
            </a:pP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“</a:t>
            </a:r>
            <a:r>
              <a:rPr lang="ko-KR" altLang="en-US" sz="2800" b="1" u="sng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궁서" panose="02030600000101010101" pitchFamily="18" charset="-127"/>
                <a:ea typeface="궁서" panose="02030600000101010101" pitchFamily="18" charset="-127"/>
              </a:rPr>
              <a:t>진리가 너희를 자유롭게 할 것이다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.”(8,32)</a:t>
            </a:r>
          </a:p>
          <a:p>
            <a:pPr marL="698500" marR="320040" algn="just" fontAlgn="base">
              <a:lnSpc>
                <a:spcPct val="180000"/>
              </a:lnSpc>
            </a:pPr>
            <a:endParaRPr lang="ko-KR" altLang="en-US" sz="2800" b="1" kern="0" dirty="0">
              <a:solidFill>
                <a:srgbClr val="000000"/>
              </a:solidFill>
              <a:latin typeface="궁서" panose="02030600000101010101" pitchFamily="18" charset="-127"/>
              <a:ea typeface="궁서" panose="02030600000101010101" pitchFamily="18" charset="-127"/>
            </a:endParaRPr>
          </a:p>
          <a:p>
            <a:pPr marL="698500" marR="320040" algn="just" fontAlgn="base">
              <a:lnSpc>
                <a:spcPct val="180000"/>
              </a:lnSpc>
              <a:tabLst>
                <a:tab pos="381000" algn="l"/>
              </a:tabLst>
            </a:pPr>
            <a:r>
              <a:rPr lang="ko-KR" altLang="en-US" sz="2800" b="1" u="sng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궁서" panose="02030600000101010101" pitchFamily="18" charset="-127"/>
                <a:ea typeface="궁서" panose="02030600000101010101" pitchFamily="18" charset="-127"/>
              </a:rPr>
              <a:t>“아들이 너희를 자유롭게 하면</a:t>
            </a: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 너희는 정녕 자유롭게 될 것이다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.”(8,36)</a:t>
            </a:r>
            <a:endParaRPr lang="ko-KR" altLang="en-US" sz="2800" b="1" kern="0" spc="0" dirty="0">
              <a:solidFill>
                <a:srgbClr val="000000"/>
              </a:solidFill>
              <a:effectLst/>
              <a:latin typeface="궁서" panose="02030600000101010101" pitchFamily="18" charset="-127"/>
              <a:ea typeface="궁서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35122441"/>
      </p:ext>
    </p:extLst>
  </p:cSld>
  <p:clrMapOvr>
    <a:masterClrMapping/>
  </p:clrMapOvr>
</p:sld>
</file>

<file path=ppt/slides/slide4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A867CAB9-57EE-425B-AFA5-920CE3D2BC88}"/>
              </a:ext>
            </a:extLst>
          </p:cNvPr>
          <p:cNvSpPr/>
          <p:nvPr/>
        </p:nvSpPr>
        <p:spPr>
          <a:xfrm>
            <a:off x="846338" y="1948223"/>
            <a:ext cx="10348404" cy="22862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98500" marR="447040" algn="just" fontAlgn="base">
              <a:lnSpc>
                <a:spcPct val="180000"/>
              </a:lnSpc>
            </a:pP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진리에 속한 사람은 누구나 내 목소리를 듣는다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.”(18,37)</a:t>
            </a:r>
          </a:p>
          <a:p>
            <a:pPr marL="698500" marR="447040" algn="just" fontAlgn="base">
              <a:lnSpc>
                <a:spcPct val="180000"/>
              </a:lnSpc>
            </a:pPr>
            <a:endParaRPr lang="en-US" altLang="ko-KR" sz="2800" b="1" kern="0" dirty="0">
              <a:solidFill>
                <a:srgbClr val="000000"/>
              </a:solidFill>
              <a:latin typeface="궁서" panose="02030600000101010101" pitchFamily="18" charset="-127"/>
              <a:ea typeface="궁서" panose="02030600000101010101" pitchFamily="18" charset="-127"/>
            </a:endParaRPr>
          </a:p>
          <a:p>
            <a:pPr marL="698500" marR="447040" algn="just" fontAlgn="base">
              <a:lnSpc>
                <a:spcPct val="180000"/>
              </a:lnSpc>
            </a:pP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“양들은 목자의 목소리를 알아듣는다”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(10,3.4.16.17).</a:t>
            </a:r>
            <a:endParaRPr lang="ko-KR" altLang="en-US" sz="2800" b="1" kern="0" spc="0" dirty="0">
              <a:solidFill>
                <a:srgbClr val="000000"/>
              </a:solidFill>
              <a:effectLst/>
              <a:latin typeface="궁서" panose="02030600000101010101" pitchFamily="18" charset="-127"/>
              <a:ea typeface="궁서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103645194"/>
      </p:ext>
    </p:extLst>
  </p:cSld>
  <p:clrMapOvr>
    <a:masterClrMapping/>
  </p:clrMapOvr>
</p:sld>
</file>

<file path=ppt/slides/slide4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92C4FA4B-A4DE-42C2-B15B-6392A32982A5}"/>
              </a:ext>
            </a:extLst>
          </p:cNvPr>
          <p:cNvSpPr/>
          <p:nvPr/>
        </p:nvSpPr>
        <p:spPr>
          <a:xfrm>
            <a:off x="1414508" y="1318400"/>
            <a:ext cx="9851255" cy="46256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80000"/>
              </a:lnSpc>
            </a:pP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사실 빌라도는 두 개의 선택 사이에서 갈등을 겪고 있는 우리   인간을 상징한다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 </a:t>
            </a:r>
          </a:p>
          <a:p>
            <a:pPr algn="just" fontAlgn="base">
              <a:lnSpc>
                <a:spcPct val="180000"/>
              </a:lnSpc>
            </a:pP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진리와 거짓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, 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빛과 어둠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, 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위와 아래 사이에서 갈등을 겪는 인간을 상징한다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 </a:t>
            </a:r>
            <a:endParaRPr lang="ko-KR" altLang="en-US" sz="2800" b="1" kern="0" dirty="0">
              <a:solidFill>
                <a:srgbClr val="000000"/>
              </a:solidFill>
              <a:latin typeface="바탕" panose="02030600000101010101" pitchFamily="18" charset="-127"/>
            </a:endParaRPr>
          </a:p>
          <a:p>
            <a:pPr algn="just" fontAlgn="base">
              <a:lnSpc>
                <a:spcPct val="180000"/>
              </a:lnSpc>
            </a:pPr>
            <a:r>
              <a:rPr lang="ko-KR" altLang="en-US" sz="2800" b="1" kern="0" dirty="0">
                <a:solidFill>
                  <a:srgbClr val="000000"/>
                </a:solidFill>
                <a:latin typeface="바탕" panose="02030600000101010101" pitchFamily="18" charset="-127"/>
              </a:rPr>
              <a:t>	</a:t>
            </a:r>
            <a:endParaRPr lang="en-US" altLang="ko-KR" sz="2800" b="1" kern="0" dirty="0">
              <a:solidFill>
                <a:srgbClr val="000000"/>
              </a:solidFill>
              <a:latin typeface="바탕" panose="02030600000101010101" pitchFamily="18" charset="-127"/>
            </a:endParaRPr>
          </a:p>
          <a:p>
            <a:pPr algn="just" fontAlgn="base">
              <a:lnSpc>
                <a:spcPct val="180000"/>
              </a:lnSpc>
            </a:pP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하느님의 지배 아래 살아가기 위해서는 믿음의 행위가 필요하다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 </a:t>
            </a:r>
            <a:endParaRPr lang="ko-KR" altLang="en-US" sz="2800" b="1" kern="0" spc="0" dirty="0">
              <a:solidFill>
                <a:srgbClr val="000000"/>
              </a:solidFill>
              <a:effectLst/>
              <a:latin typeface="바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66757321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2282283" y="1615759"/>
            <a:ext cx="6853008" cy="1865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80000"/>
              </a:lnSpc>
            </a:pPr>
            <a:r>
              <a:rPr lang="ko-KR" altLang="en-US" sz="32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“내가 어떻게 하느님을 의심할 수     있겠어요</a:t>
            </a:r>
            <a:r>
              <a:rPr lang="en-US" altLang="ko-KR" sz="32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? </a:t>
            </a:r>
            <a:r>
              <a:rPr lang="ko-KR" altLang="en-US" sz="32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하느님이 나의 전부인데</a:t>
            </a:r>
            <a:r>
              <a:rPr lang="en-US" altLang="ko-KR" sz="32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.” </a:t>
            </a:r>
            <a:endParaRPr lang="ko-KR" altLang="en-US" sz="3200" b="1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908453528"/>
      </p:ext>
    </p:extLst>
  </p:cSld>
  <p:clrMapOvr>
    <a:masterClrMapping/>
  </p:clrMapOvr>
</p:sld>
</file>

<file path=ppt/slides/slide4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0C096F7A-216C-4CEE-B78F-302AA36551D3}"/>
              </a:ext>
            </a:extLst>
          </p:cNvPr>
          <p:cNvSpPr/>
          <p:nvPr/>
        </p:nvSpPr>
        <p:spPr>
          <a:xfrm>
            <a:off x="3048000" y="2922900"/>
            <a:ext cx="6096000" cy="15232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fontAlgn="base">
              <a:lnSpc>
                <a:spcPct val="180000"/>
              </a:lnSpc>
            </a:pP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‘믿음’  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0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번</a:t>
            </a:r>
            <a:endParaRPr lang="en-US" altLang="ko-KR" sz="2800" b="1" kern="0" dirty="0">
              <a:solidFill>
                <a:srgbClr val="000000"/>
              </a:solidFill>
              <a:latin typeface="함초롬바탕" panose="02030604000101010101" pitchFamily="18" charset="-127"/>
              <a:ea typeface="함초롬바탕" panose="02030604000101010101" pitchFamily="18" charset="-127"/>
            </a:endParaRPr>
          </a:p>
          <a:p>
            <a:pPr algn="just" fontAlgn="base">
              <a:lnSpc>
                <a:spcPct val="180000"/>
              </a:lnSpc>
            </a:pP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‘믿다’  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98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번</a:t>
            </a:r>
            <a:endParaRPr lang="ko-KR" altLang="en-US" sz="2800" b="1" kern="0" spc="0" dirty="0">
              <a:solidFill>
                <a:srgbClr val="000000"/>
              </a:solidFill>
              <a:effectLst/>
              <a:latin typeface="바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765291335"/>
      </p:ext>
    </p:extLst>
  </p:cSld>
  <p:clrMapOvr>
    <a:masterClrMapping/>
  </p:clrMapOvr>
</p:sld>
</file>

<file path=ppt/slides/slide4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7F26D08D-3628-4CDF-9F7B-E6611E986D96}"/>
              </a:ext>
            </a:extLst>
          </p:cNvPr>
          <p:cNvSpPr/>
          <p:nvPr/>
        </p:nvSpPr>
        <p:spPr>
          <a:xfrm>
            <a:off x="3366727" y="3172199"/>
            <a:ext cx="5458546" cy="7502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fontAlgn="base">
              <a:lnSpc>
                <a:spcPct val="180000"/>
              </a:lnSpc>
            </a:pPr>
            <a:r>
              <a:rPr lang="ko-KR" altLang="en-US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세야누스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(Lucius Aelius Sejanus</a:t>
            </a:r>
            <a:r>
              <a:rPr lang="en-US" altLang="ko-KR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)</a:t>
            </a:r>
            <a:endParaRPr lang="en-US" altLang="ko-KR" sz="1200" kern="0" spc="0" dirty="0">
              <a:solidFill>
                <a:srgbClr val="000000"/>
              </a:solidFill>
              <a:effectLst/>
              <a:latin typeface="바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923100175"/>
      </p:ext>
    </p:extLst>
  </p:cSld>
  <p:clrMapOvr>
    <a:masterClrMapping/>
  </p:clrMapOvr>
</p:sld>
</file>

<file path=ppt/slides/slide4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10627597-0B6F-4EA7-9B2B-52755AED92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7243" y="-134763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0241" name="_x489580128" descr="EMB00002cf402cd">
            <a:extLst>
              <a:ext uri="{FF2B5EF4-FFF2-40B4-BE49-F238E27FC236}">
                <a16:creationId xmlns:a16="http://schemas.microsoft.com/office/drawing/2014/main" id="{6026BA68-0687-4299-9610-B0BB7B6CC0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7243" y="322437"/>
            <a:ext cx="3975100" cy="5967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98A30A04-E5B6-4374-AE4C-59D81E12E85C}"/>
              </a:ext>
            </a:extLst>
          </p:cNvPr>
          <p:cNvSpPr/>
          <p:nvPr/>
        </p:nvSpPr>
        <p:spPr>
          <a:xfrm>
            <a:off x="7682524" y="4373684"/>
            <a:ext cx="3300904" cy="6540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fontAlgn="base">
              <a:lnSpc>
                <a:spcPct val="180000"/>
              </a:lnSpc>
            </a:pPr>
            <a:r>
              <a:rPr lang="ko-KR" altLang="en-US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가장 오래된 필사본 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P</a:t>
            </a:r>
            <a:r>
              <a:rPr lang="en-US" altLang="ko-KR" sz="2400" b="1" kern="0" baseline="3000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52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</a:t>
            </a:r>
            <a:endParaRPr lang="ko-KR" altLang="en-US" sz="2400" b="1" kern="0" spc="0" dirty="0">
              <a:solidFill>
                <a:srgbClr val="000000"/>
              </a:solidFill>
              <a:effectLst/>
              <a:latin typeface="바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68537770"/>
      </p:ext>
    </p:extLst>
  </p:cSld>
  <p:clrMapOvr>
    <a:masterClrMapping/>
  </p:clrMapOvr>
</p:sld>
</file>

<file path=ppt/slides/slide4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wystan hugh audenì ëí ì´ë¯¸ì§ ê²ìê²°ê³¼">
            <a:extLst>
              <a:ext uri="{FF2B5EF4-FFF2-40B4-BE49-F238E27FC236}">
                <a16:creationId xmlns:a16="http://schemas.microsoft.com/office/drawing/2014/main" id="{00A15AF9-71A6-4418-8E86-2EF9B84E1B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4020" y="0"/>
            <a:ext cx="50546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직사각형 1">
            <a:extLst>
              <a:ext uri="{FF2B5EF4-FFF2-40B4-BE49-F238E27FC236}">
                <a16:creationId xmlns:a16="http://schemas.microsoft.com/office/drawing/2014/main" id="{AB7B6D7C-66A7-4EFC-A41F-5BACEEACA941}"/>
              </a:ext>
            </a:extLst>
          </p:cNvPr>
          <p:cNvSpPr/>
          <p:nvPr/>
        </p:nvSpPr>
        <p:spPr>
          <a:xfrm>
            <a:off x="833691" y="3003524"/>
            <a:ext cx="3339377" cy="131882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lnSpc>
                <a:spcPct val="180000"/>
              </a:lnSpc>
            </a:pPr>
            <a:r>
              <a:rPr lang="ko-KR" altLang="en-US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영국 시인 오든</a:t>
            </a:r>
            <a:endParaRPr lang="en-US" altLang="ko-KR" sz="2400" b="1" kern="0" dirty="0">
              <a:solidFill>
                <a:srgbClr val="000000"/>
              </a:solidFill>
              <a:latin typeface="함초롬바탕" panose="02030604000101010101" pitchFamily="18" charset="-127"/>
              <a:ea typeface="함초롬바탕" panose="02030604000101010101" pitchFamily="18" charset="-127"/>
            </a:endParaRPr>
          </a:p>
          <a:p>
            <a:pPr algn="ctr" fontAlgn="base">
              <a:lnSpc>
                <a:spcPct val="180000"/>
              </a:lnSpc>
            </a:pP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(</a:t>
            </a:r>
            <a:r>
              <a:rPr lang="en-US" altLang="ko-KR" sz="24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Wystan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Hugh Auden)</a:t>
            </a:r>
            <a:endParaRPr lang="ko-KR" altLang="en-US" sz="2400" b="1" kern="0" spc="0" dirty="0">
              <a:solidFill>
                <a:srgbClr val="000000"/>
              </a:solidFill>
              <a:effectLst/>
              <a:latin typeface="바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680766177"/>
      </p:ext>
    </p:extLst>
  </p:cSld>
  <p:clrMapOvr>
    <a:masterClrMapping/>
  </p:clrMapOvr>
</p:sld>
</file>

<file path=ppt/slides/slide4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A077AC1B-A402-46BD-9D75-EA94D6A12E88}"/>
              </a:ext>
            </a:extLst>
          </p:cNvPr>
          <p:cNvSpPr/>
          <p:nvPr/>
        </p:nvSpPr>
        <p:spPr>
          <a:xfrm>
            <a:off x="890726" y="2654236"/>
            <a:ext cx="9647068" cy="15495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lnSpc>
                <a:spcPct val="180000"/>
              </a:lnSpc>
              <a:tabLst>
                <a:tab pos="363220" algn="l"/>
                <a:tab pos="365760" algn="l"/>
                <a:tab pos="381000" algn="l"/>
                <a:tab pos="1016000" algn="l"/>
                <a:tab pos="1524000" algn="l"/>
                <a:tab pos="2032000" algn="l"/>
                <a:tab pos="2540000" algn="l"/>
                <a:tab pos="3048000" algn="l"/>
                <a:tab pos="3556000" algn="l"/>
                <a:tab pos="4064000" algn="l"/>
                <a:tab pos="4572000" algn="l"/>
                <a:tab pos="5080000" algn="l"/>
                <a:tab pos="5588000" algn="l"/>
                <a:tab pos="6096000" algn="l"/>
                <a:tab pos="6604000" algn="l"/>
                <a:tab pos="7112000" algn="l"/>
                <a:tab pos="7620000" algn="l"/>
                <a:tab pos="8128000" algn="l"/>
                <a:tab pos="8636000" algn="l"/>
                <a:tab pos="9144000" algn="l"/>
                <a:tab pos="9652000" algn="l"/>
                <a:tab pos="10160000" algn="l"/>
                <a:tab pos="10668000" algn="l"/>
                <a:tab pos="11176000" algn="l"/>
                <a:tab pos="11684000" algn="l"/>
                <a:tab pos="12192000" algn="l"/>
                <a:tab pos="12700000" algn="l"/>
                <a:tab pos="13208000" algn="l"/>
                <a:tab pos="13716000" algn="l"/>
                <a:tab pos="14224000" algn="l"/>
                <a:tab pos="14732000" algn="l"/>
                <a:tab pos="15240000" algn="l"/>
              </a:tabLst>
            </a:pP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양심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= </a:t>
            </a:r>
            <a:r>
              <a:rPr lang="ko-KR" altLang="en-US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쉬네이데이스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(</a:t>
            </a:r>
            <a:r>
              <a:rPr lang="en-US" altLang="ko-KR" sz="2800" b="1" kern="0" dirty="0" err="1">
                <a:solidFill>
                  <a:srgbClr val="000000"/>
                </a:solidFill>
                <a:latin typeface="Bwgrkn" panose="00000400000000000000" pitchFamily="2" charset="0"/>
                <a:ea typeface="함초롬바탕" panose="02030604000101010101" pitchFamily="18" charset="-127"/>
              </a:rPr>
              <a:t>sunei,dhsij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)</a:t>
            </a:r>
          </a:p>
          <a:p>
            <a:pPr algn="ctr" fontAlgn="base">
              <a:lnSpc>
                <a:spcPct val="180000"/>
              </a:lnSpc>
              <a:tabLst>
                <a:tab pos="363220" algn="l"/>
                <a:tab pos="365760" algn="l"/>
                <a:tab pos="381000" algn="l"/>
                <a:tab pos="1016000" algn="l"/>
                <a:tab pos="1524000" algn="l"/>
                <a:tab pos="2032000" algn="l"/>
                <a:tab pos="2540000" algn="l"/>
                <a:tab pos="3048000" algn="l"/>
                <a:tab pos="3556000" algn="l"/>
                <a:tab pos="4064000" algn="l"/>
                <a:tab pos="4572000" algn="l"/>
                <a:tab pos="5080000" algn="l"/>
                <a:tab pos="5588000" algn="l"/>
                <a:tab pos="6096000" algn="l"/>
                <a:tab pos="6604000" algn="l"/>
                <a:tab pos="7112000" algn="l"/>
                <a:tab pos="7620000" algn="l"/>
                <a:tab pos="8128000" algn="l"/>
                <a:tab pos="8636000" algn="l"/>
                <a:tab pos="9144000" algn="l"/>
                <a:tab pos="9652000" algn="l"/>
                <a:tab pos="10160000" algn="l"/>
                <a:tab pos="10668000" algn="l"/>
                <a:tab pos="11176000" algn="l"/>
                <a:tab pos="11684000" algn="l"/>
                <a:tab pos="12192000" algn="l"/>
                <a:tab pos="12700000" algn="l"/>
                <a:tab pos="13208000" algn="l"/>
                <a:tab pos="13716000" algn="l"/>
                <a:tab pos="14224000" algn="l"/>
                <a:tab pos="14732000" algn="l"/>
                <a:tab pos="15240000" algn="l"/>
              </a:tabLst>
            </a:pP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‘함께 </a:t>
            </a:r>
            <a:r>
              <a:rPr lang="ko-KR" altLang="en-US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본다’란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뜻의 </a:t>
            </a:r>
            <a:r>
              <a:rPr lang="ko-KR" altLang="en-US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쉬네이데나이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(</a:t>
            </a:r>
            <a:r>
              <a:rPr lang="en-US" altLang="ko-KR" sz="2800" b="1" kern="0" dirty="0" err="1">
                <a:solidFill>
                  <a:srgbClr val="000000"/>
                </a:solidFill>
                <a:latin typeface="Bwgrkn" panose="00000400000000000000" pitchFamily="2" charset="0"/>
                <a:ea typeface="함초롬바탕" panose="02030604000101010101" pitchFamily="18" charset="-127"/>
              </a:rPr>
              <a:t>suneivde,nai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)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에서</a:t>
            </a:r>
            <a:endParaRPr lang="ko-KR" altLang="en-US" sz="2800" b="1" kern="0" spc="0" dirty="0">
              <a:solidFill>
                <a:srgbClr val="000000"/>
              </a:solidFill>
              <a:effectLst/>
              <a:latin typeface="바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06703495"/>
      </p:ext>
    </p:extLst>
  </p:cSld>
  <p:clrMapOvr>
    <a:masterClrMapping/>
  </p:clrMapOvr>
</p:sld>
</file>

<file path=ppt/slides/slide4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ê´ë ¨ ì´ë¯¸ì§">
            <a:extLst>
              <a:ext uri="{FF2B5EF4-FFF2-40B4-BE49-F238E27FC236}">
                <a16:creationId xmlns:a16="http://schemas.microsoft.com/office/drawing/2014/main" id="{4F3C34D3-92F8-4E93-B978-948D588FEC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7614" y="1465510"/>
            <a:ext cx="6255774" cy="4162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9350102"/>
      </p:ext>
    </p:extLst>
  </p:cSld>
  <p:clrMapOvr>
    <a:masterClrMapping/>
  </p:clrMapOvr>
</p:sld>
</file>

<file path=ppt/slides/slide4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DC19F5F0-58C1-40BA-83E8-02BB376BFD58}"/>
              </a:ext>
            </a:extLst>
          </p:cNvPr>
          <p:cNvSpPr/>
          <p:nvPr/>
        </p:nvSpPr>
        <p:spPr>
          <a:xfrm>
            <a:off x="668784" y="1589523"/>
            <a:ext cx="10694633" cy="38500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62000" marR="383540" algn="just" fontAlgn="base">
              <a:lnSpc>
                <a:spcPct val="180000"/>
              </a:lnSpc>
              <a:tabLst>
                <a:tab pos="363220" algn="l"/>
                <a:tab pos="365760" algn="l"/>
                <a:tab pos="381000" algn="l"/>
                <a:tab pos="1016000" algn="l"/>
                <a:tab pos="1524000" algn="l"/>
                <a:tab pos="2032000" algn="l"/>
                <a:tab pos="2540000" algn="l"/>
                <a:tab pos="3048000" algn="l"/>
                <a:tab pos="3556000" algn="l"/>
                <a:tab pos="4064000" algn="l"/>
                <a:tab pos="4572000" algn="l"/>
                <a:tab pos="5080000" algn="l"/>
                <a:tab pos="5588000" algn="l"/>
                <a:tab pos="6096000" algn="l"/>
                <a:tab pos="6604000" algn="l"/>
                <a:tab pos="7112000" algn="l"/>
                <a:tab pos="7620000" algn="l"/>
                <a:tab pos="8128000" algn="l"/>
                <a:tab pos="8636000" algn="l"/>
                <a:tab pos="9144000" algn="l"/>
                <a:tab pos="9652000" algn="l"/>
                <a:tab pos="10160000" algn="l"/>
                <a:tab pos="10668000" algn="l"/>
                <a:tab pos="11176000" algn="l"/>
                <a:tab pos="11684000" algn="l"/>
                <a:tab pos="12192000" algn="l"/>
                <a:tab pos="12700000" algn="l"/>
                <a:tab pos="13208000" algn="l"/>
                <a:tab pos="13716000" algn="l"/>
                <a:tab pos="14224000" algn="l"/>
                <a:tab pos="14732000" algn="l"/>
                <a:tab pos="15240000" algn="l"/>
              </a:tabLst>
            </a:pP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“비겁은 안전한지를 묻는다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 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편의주의는 정치적인지를 묻는다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 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허영은 인기 있는지를 묻는다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 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그런데 양심은 옳은지를 묻는다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 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안전하기 때문이 아니라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, 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정치적이기 때문이 아니라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, 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인기가 있기 때문이 아니라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, 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양심이 옳다고 말하기 때문에 일을 해야 할 때가 있다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.”(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마하트마 간디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)</a:t>
            </a:r>
            <a:endParaRPr lang="ko-KR" altLang="en-US" sz="2800" b="1" kern="0" spc="0" dirty="0">
              <a:solidFill>
                <a:srgbClr val="000000"/>
              </a:solidFill>
              <a:effectLst/>
              <a:latin typeface="바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293056675"/>
      </p:ext>
    </p:extLst>
  </p:cSld>
  <p:clrMapOvr>
    <a:masterClrMapping/>
  </p:clrMapOvr>
</p:sld>
</file>

<file path=ppt/slides/slide4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792BF8DA-C86D-4BD1-B6E2-2F886D840BC4}"/>
              </a:ext>
            </a:extLst>
          </p:cNvPr>
          <p:cNvSpPr/>
          <p:nvPr/>
        </p:nvSpPr>
        <p:spPr>
          <a:xfrm>
            <a:off x="2463435" y="3163767"/>
            <a:ext cx="7265130" cy="7739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fontAlgn="base">
              <a:lnSpc>
                <a:spcPct val="180000"/>
              </a:lnSpc>
            </a:pP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강도를 가리키는 단어 </a:t>
            </a:r>
            <a:r>
              <a:rPr lang="ko-KR" altLang="en-US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레스테스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(</a:t>
            </a:r>
            <a:r>
              <a:rPr lang="en-US" altLang="ko-KR" sz="2800" b="1" kern="0" dirty="0" err="1">
                <a:solidFill>
                  <a:srgbClr val="000000"/>
                </a:solidFill>
                <a:latin typeface="Bwgrkl" panose="02000400000000000000" pitchFamily="2" charset="0"/>
                <a:ea typeface="Bwgrkl" panose="02000400000000000000" pitchFamily="2" charset="0"/>
              </a:rPr>
              <a:t>lh|sth,j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)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의 의미</a:t>
            </a:r>
            <a:endParaRPr lang="ko-KR" altLang="en-US" sz="2800" b="1" kern="0" spc="0" dirty="0">
              <a:solidFill>
                <a:srgbClr val="000000"/>
              </a:solidFill>
              <a:effectLst/>
              <a:latin typeface="바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174802878"/>
      </p:ext>
    </p:extLst>
  </p:cSld>
  <p:clrMapOvr>
    <a:masterClrMapping/>
  </p:clrMapOvr>
</p:sld>
</file>

<file path=ppt/slides/slide4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3433EB55-D494-4794-BDC1-C9F2E2B2E2A3}"/>
              </a:ext>
            </a:extLst>
          </p:cNvPr>
          <p:cNvSpPr/>
          <p:nvPr/>
        </p:nvSpPr>
        <p:spPr>
          <a:xfrm>
            <a:off x="1121546" y="1060882"/>
            <a:ext cx="10348404" cy="15527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80000"/>
              </a:lnSpc>
            </a:pPr>
            <a:r>
              <a:rPr lang="ko-KR" altLang="en-US" sz="2800" b="1" kern="0" dirty="0">
                <a:solidFill>
                  <a:srgbClr val="000000"/>
                </a:solidFill>
                <a:latin typeface="+mj-ea"/>
                <a:ea typeface="+mj-ea"/>
                <a:cs typeface="함초롬바탕" panose="02030604000101010101" pitchFamily="18" charset="-127"/>
              </a:rPr>
              <a:t>“</a:t>
            </a:r>
            <a:r>
              <a:rPr lang="ko-KR" altLang="en-US" sz="2800" b="1" kern="0" dirty="0" err="1">
                <a:solidFill>
                  <a:srgbClr val="000000"/>
                </a:solidFill>
                <a:latin typeface="+mj-ea"/>
                <a:ea typeface="+mj-ea"/>
                <a:cs typeface="함초롬바탕" panose="02030604000101010101" pitchFamily="18" charset="-127"/>
              </a:rPr>
              <a:t>외치다”를</a:t>
            </a:r>
            <a:r>
              <a:rPr lang="ko-KR" altLang="en-US" sz="2800" b="1" kern="0" dirty="0">
                <a:solidFill>
                  <a:srgbClr val="000000"/>
                </a:solidFill>
                <a:latin typeface="+mj-ea"/>
                <a:ea typeface="+mj-ea"/>
                <a:cs typeface="함초롬바탕" panose="02030604000101010101" pitchFamily="18" charset="-127"/>
              </a:rPr>
              <a:t> 가리키는 단어는 보통 </a:t>
            </a:r>
            <a:r>
              <a:rPr lang="ko-KR" altLang="en-US" sz="2800" b="1" kern="0" dirty="0" err="1">
                <a:solidFill>
                  <a:srgbClr val="000000"/>
                </a:solidFill>
                <a:latin typeface="+mj-ea"/>
                <a:ea typeface="+mj-ea"/>
                <a:cs typeface="함초롬바탕" panose="02030604000101010101" pitchFamily="18" charset="-127"/>
              </a:rPr>
              <a:t>크라조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(</a:t>
            </a:r>
            <a:r>
              <a:rPr lang="en-US" altLang="ko-KR" sz="2800" b="1" kern="0" dirty="0" err="1">
                <a:solidFill>
                  <a:srgbClr val="000000"/>
                </a:solidFill>
                <a:latin typeface="Bwgrkl" panose="02000400000000000000" pitchFamily="2" charset="0"/>
                <a:ea typeface="Bwgrkl" panose="02000400000000000000" pitchFamily="2" charset="0"/>
              </a:rPr>
              <a:t>kra,zw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)</a:t>
            </a:r>
            <a:r>
              <a:rPr lang="ko-KR" altLang="en-US" sz="2800" b="1" kern="0" dirty="0">
                <a:solidFill>
                  <a:srgbClr val="000000"/>
                </a:solidFill>
                <a:latin typeface="+mj-ea"/>
                <a:ea typeface="+mj-ea"/>
              </a:rPr>
              <a:t>인데 </a:t>
            </a:r>
            <a:endParaRPr lang="en-US" altLang="ko-KR" sz="2800" b="1" kern="0" dirty="0">
              <a:solidFill>
                <a:srgbClr val="000000"/>
              </a:solidFill>
              <a:latin typeface="+mj-ea"/>
              <a:ea typeface="+mj-ea"/>
            </a:endParaRPr>
          </a:p>
          <a:p>
            <a:pPr fontAlgn="base">
              <a:lnSpc>
                <a:spcPct val="180000"/>
              </a:lnSpc>
            </a:pPr>
            <a:r>
              <a:rPr lang="ko-KR" altLang="en-US" sz="2800" b="1" kern="0" dirty="0">
                <a:solidFill>
                  <a:srgbClr val="000000"/>
                </a:solidFill>
                <a:latin typeface="+mj-ea"/>
                <a:ea typeface="+mj-ea"/>
              </a:rPr>
              <a:t>다음 두 경우에는 </a:t>
            </a:r>
            <a:r>
              <a:rPr lang="ko-KR" altLang="en-US" sz="2800" b="1" kern="0" dirty="0" err="1">
                <a:solidFill>
                  <a:srgbClr val="000000"/>
                </a:solidFill>
                <a:latin typeface="+mj-ea"/>
                <a:ea typeface="+mj-ea"/>
              </a:rPr>
              <a:t>크라우가조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(</a:t>
            </a:r>
            <a:r>
              <a:rPr lang="en-US" altLang="ko-KR" sz="2800" b="1" kern="0" dirty="0" err="1">
                <a:solidFill>
                  <a:srgbClr val="000000"/>
                </a:solidFill>
                <a:latin typeface="Bwgrkl" panose="02000400000000000000" pitchFamily="2" charset="0"/>
                <a:ea typeface="Bwgrkl" panose="02000400000000000000" pitchFamily="2" charset="0"/>
              </a:rPr>
              <a:t>krauga,zw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)</a:t>
            </a:r>
            <a:r>
              <a:rPr lang="ko-KR" altLang="en-US" sz="2800" b="1" kern="0" dirty="0">
                <a:solidFill>
                  <a:srgbClr val="000000"/>
                </a:solidFill>
                <a:latin typeface="+mj-ea"/>
                <a:ea typeface="+mj-ea"/>
              </a:rPr>
              <a:t>다</a:t>
            </a:r>
            <a:r>
              <a:rPr lang="en-US" altLang="ko-KR" sz="2800" b="1" kern="0" dirty="0">
                <a:solidFill>
                  <a:srgbClr val="000000"/>
                </a:solidFill>
                <a:latin typeface="+mj-ea"/>
                <a:ea typeface="+mj-ea"/>
              </a:rPr>
              <a:t>. </a:t>
            </a:r>
            <a:r>
              <a:rPr lang="ko-KR" altLang="en-US" sz="2800" b="1" kern="0" dirty="0">
                <a:solidFill>
                  <a:srgbClr val="000000"/>
                </a:solidFill>
                <a:latin typeface="+mj-ea"/>
                <a:ea typeface="+mj-ea"/>
              </a:rPr>
              <a:t>그로서 대비시킨다</a:t>
            </a:r>
            <a:endParaRPr lang="ko-KR" altLang="en-US" sz="2800" b="1" kern="0" spc="0" dirty="0">
              <a:solidFill>
                <a:srgbClr val="000000"/>
              </a:solidFill>
              <a:effectLst/>
              <a:latin typeface="+mj-ea"/>
              <a:ea typeface="+mj-ea"/>
            </a:endParaRP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DED8BE6B-EB2A-430B-8276-919FFC11546A}"/>
              </a:ext>
            </a:extLst>
          </p:cNvPr>
          <p:cNvSpPr/>
          <p:nvPr/>
        </p:nvSpPr>
        <p:spPr>
          <a:xfrm>
            <a:off x="1013533" y="3429000"/>
            <a:ext cx="10324732" cy="23681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80000"/>
              </a:lnSpc>
            </a:pP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1. 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예수님이 어린 나귀를 타고 예루살렘에 입성하실 때 순례자들이    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	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외치고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(</a:t>
            </a:r>
            <a:r>
              <a:rPr lang="en-US" altLang="ko-KR" sz="2800" b="1" kern="0" dirty="0" err="1">
                <a:solidFill>
                  <a:srgbClr val="000000"/>
                </a:solidFill>
                <a:latin typeface="Bwgrkl" panose="02000400000000000000" pitchFamily="2" charset="0"/>
                <a:ea typeface="Bwgrkl" panose="02000400000000000000" pitchFamily="2" charset="0"/>
              </a:rPr>
              <a:t>krauga,zw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)</a:t>
            </a:r>
          </a:p>
          <a:p>
            <a:pPr algn="just" fontAlgn="base">
              <a:lnSpc>
                <a:spcPct val="180000"/>
              </a:lnSpc>
            </a:pP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2. 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유다 지도자들이 </a:t>
            </a:r>
            <a:r>
              <a:rPr lang="ko-KR" altLang="en-US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바라빠를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</a:t>
            </a:r>
            <a:r>
              <a:rPr lang="ko-KR" altLang="en-US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풀어달라고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외치고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(</a:t>
            </a:r>
            <a:r>
              <a:rPr lang="en-US" altLang="ko-KR" sz="2800" b="1" kern="0" dirty="0" err="1">
                <a:solidFill>
                  <a:srgbClr val="000000"/>
                </a:solidFill>
                <a:latin typeface="Bwgrkl" panose="02000400000000000000" pitchFamily="2" charset="0"/>
                <a:ea typeface="Bwgrkl" panose="02000400000000000000" pitchFamily="2" charset="0"/>
              </a:rPr>
              <a:t>krauga,zw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)</a:t>
            </a:r>
            <a:endParaRPr lang="ko-KR" altLang="en-US" sz="2800" b="1" kern="0" spc="0" dirty="0">
              <a:solidFill>
                <a:srgbClr val="000000"/>
              </a:solidFill>
              <a:effectLst/>
              <a:latin typeface="바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401433060"/>
      </p:ext>
    </p:extLst>
  </p:cSld>
  <p:clrMapOvr>
    <a:masterClrMapping/>
  </p:clrMapOvr>
</p:sld>
</file>

<file path=ppt/slides/slide4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21307121-BE74-4A62-BE1F-55CF136F22E6}"/>
              </a:ext>
            </a:extLst>
          </p:cNvPr>
          <p:cNvSpPr/>
          <p:nvPr/>
        </p:nvSpPr>
        <p:spPr>
          <a:xfrm>
            <a:off x="2035945" y="2109470"/>
            <a:ext cx="8626136" cy="22862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98500" marR="383540" algn="just" fontAlgn="base">
              <a:lnSpc>
                <a:spcPct val="180000"/>
              </a:lnSpc>
            </a:pP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“보다시피 이 사람은 사형을 받아 마땅한 짓을 하나도 저지르지 </a:t>
            </a:r>
            <a:r>
              <a:rPr lang="ko-KR" altLang="en-US" sz="2800" b="1" kern="0" dirty="0" err="1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않았소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 </a:t>
            </a: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그러니 이 사람에게 매질이나 하고 풀어 </a:t>
            </a:r>
            <a:r>
              <a:rPr lang="ko-KR" altLang="en-US" sz="2800" b="1" kern="0" dirty="0" err="1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주겠소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.”(</a:t>
            </a: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루카 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23,15-16) </a:t>
            </a:r>
            <a:endParaRPr lang="ko-KR" altLang="en-US" sz="2800" b="1" kern="0" spc="0" dirty="0">
              <a:solidFill>
                <a:srgbClr val="000000"/>
              </a:solidFill>
              <a:effectLst/>
              <a:latin typeface="궁서" panose="02030600000101010101" pitchFamily="18" charset="-127"/>
              <a:ea typeface="궁서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2455168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CC65C8BF-9D72-46CE-AE64-3BB8D55846F2}"/>
              </a:ext>
            </a:extLst>
          </p:cNvPr>
          <p:cNvSpPr/>
          <p:nvPr/>
        </p:nvSpPr>
        <p:spPr>
          <a:xfrm>
            <a:off x="659906" y="553364"/>
            <a:ext cx="10517081" cy="596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98500" marR="383540" algn="just" fontAlgn="base">
              <a:lnSpc>
                <a:spcPct val="180000"/>
              </a:lnSpc>
              <a:tabLst>
                <a:tab pos="182880" algn="l"/>
              </a:tabLst>
            </a:pPr>
            <a:r>
              <a:rPr lang="ko-KR" altLang="en-US" sz="2400" u="sng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궁서" panose="02030600000101010101" pitchFamily="18" charset="-127"/>
                <a:ea typeface="궁서" panose="02030600000101010101" pitchFamily="18" charset="-127"/>
              </a:rPr>
              <a:t>믿음은 우리가 바라는 것들의 보증이며 보이지 않는 실체들의 확증입니다</a:t>
            </a:r>
            <a:r>
              <a:rPr lang="en-US" altLang="ko-KR" sz="24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</a:t>
            </a:r>
            <a:r>
              <a:rPr lang="ko-KR" altLang="en-US" sz="24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	사실 옛사람들은 믿음으로 인정을 받았습니다</a:t>
            </a:r>
            <a:r>
              <a:rPr lang="en-US" altLang="ko-KR" sz="24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 ... </a:t>
            </a:r>
            <a:r>
              <a:rPr lang="ko-KR" altLang="en-US" sz="24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어떤 이들은 조롱과 채찍질을 당하고</a:t>
            </a:r>
            <a:r>
              <a:rPr lang="en-US" altLang="ko-KR" sz="24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, </a:t>
            </a:r>
            <a:r>
              <a:rPr lang="ko-KR" altLang="en-US" sz="24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결박과 투옥을 당하기까지 하였습니다</a:t>
            </a:r>
            <a:r>
              <a:rPr lang="en-US" altLang="ko-KR" sz="24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 </a:t>
            </a:r>
            <a:r>
              <a:rPr lang="ko-KR" altLang="en-US" sz="24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또 돌에 맞아 죽기도 하고 톱으로 잘리기도 하고 칼에 맞아 죽기도 하였습니다</a:t>
            </a:r>
            <a:r>
              <a:rPr lang="en-US" altLang="ko-KR" sz="24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 ... </a:t>
            </a:r>
            <a:r>
              <a:rPr lang="ko-KR" altLang="en-US" sz="24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광야와 산과 동굴과 땅굴을 헤매고 다녔습니다</a:t>
            </a:r>
            <a:r>
              <a:rPr lang="en-US" altLang="ko-KR" sz="24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 </a:t>
            </a:r>
            <a:r>
              <a:rPr lang="ko-KR" altLang="en-US" sz="24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이들은 모두 믿음으로 인정을 받기는 하였지만 </a:t>
            </a:r>
            <a:r>
              <a:rPr lang="ko-KR" altLang="en-US" sz="2400" u="sng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궁서" panose="02030600000101010101" pitchFamily="18" charset="-127"/>
                <a:ea typeface="궁서" panose="02030600000101010101" pitchFamily="18" charset="-127"/>
              </a:rPr>
              <a:t>약속된 것을 얻지는 못하였습니다</a:t>
            </a:r>
            <a:r>
              <a:rPr lang="en-US" altLang="ko-KR" sz="24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 </a:t>
            </a:r>
            <a:r>
              <a:rPr lang="ko-KR" altLang="en-US" sz="24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하느님께서 우리를 위하여 더 좋은 것을 내다보셨기 때문에</a:t>
            </a:r>
            <a:r>
              <a:rPr lang="en-US" altLang="ko-KR" sz="24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, </a:t>
            </a:r>
            <a:r>
              <a:rPr lang="ko-KR" altLang="en-US" sz="24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우리 없이 그들만 완전하게 될 수가 없었던 것입니다</a:t>
            </a:r>
            <a:r>
              <a:rPr lang="en-US" altLang="ko-KR" sz="24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.(</a:t>
            </a:r>
            <a:r>
              <a:rPr lang="ko-KR" altLang="en-US" sz="2400" kern="0" dirty="0" err="1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히브</a:t>
            </a:r>
            <a:r>
              <a:rPr lang="ko-KR" altLang="en-US" sz="24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 </a:t>
            </a:r>
            <a:r>
              <a:rPr lang="en-US" altLang="ko-KR" sz="24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11,1-2.36-40)</a:t>
            </a:r>
            <a:endParaRPr lang="ko-KR" altLang="en-US" sz="2400" kern="0" spc="0" dirty="0">
              <a:solidFill>
                <a:srgbClr val="000000"/>
              </a:solidFill>
              <a:effectLst/>
              <a:latin typeface="궁서" panose="02030600000101010101" pitchFamily="18" charset="-127"/>
              <a:ea typeface="궁서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460913049"/>
      </p:ext>
    </p:extLst>
  </p:cSld>
  <p:clrMapOvr>
    <a:masterClrMapping/>
  </p:clrMapOvr>
</p:sld>
</file>

<file path=ppt/slides/slide4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D68A326D-EBB7-45F6-923D-C58C4A8CAA1E}"/>
              </a:ext>
            </a:extLst>
          </p:cNvPr>
          <p:cNvSpPr/>
          <p:nvPr/>
        </p:nvSpPr>
        <p:spPr>
          <a:xfrm>
            <a:off x="3048000" y="2175003"/>
            <a:ext cx="6096000" cy="2298834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fontAlgn="base">
              <a:lnSpc>
                <a:spcPct val="180000"/>
              </a:lnSpc>
            </a:pPr>
            <a:r>
              <a:rPr lang="ko-KR" altLang="en-US" sz="1200" kern="0" dirty="0">
                <a:solidFill>
                  <a:srgbClr val="000000"/>
                </a:solidFill>
                <a:latin typeface="바탕" panose="02030600000101010101" pitchFamily="18" charset="-127"/>
              </a:rPr>
              <a:t>	</a:t>
            </a:r>
            <a:r>
              <a:rPr lang="ko-KR" altLang="en-US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후스티가티오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(</a:t>
            </a:r>
            <a:r>
              <a:rPr lang="en-US" altLang="ko-KR" sz="2800" b="1" i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fustigatio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)</a:t>
            </a:r>
            <a:endParaRPr lang="ko-KR" altLang="en-US" sz="2800" b="1" kern="0" dirty="0">
              <a:solidFill>
                <a:srgbClr val="000000"/>
              </a:solidFill>
              <a:latin typeface="바탕" panose="02030600000101010101" pitchFamily="18" charset="-127"/>
            </a:endParaRPr>
          </a:p>
          <a:p>
            <a:pPr algn="just" fontAlgn="base">
              <a:lnSpc>
                <a:spcPct val="180000"/>
              </a:lnSpc>
            </a:pPr>
            <a:r>
              <a:rPr lang="ko-KR" altLang="en-US" sz="2800" b="1" kern="0" dirty="0">
                <a:solidFill>
                  <a:srgbClr val="000000"/>
                </a:solidFill>
                <a:latin typeface="바탕" panose="02030600000101010101" pitchFamily="18" charset="-127"/>
              </a:rPr>
              <a:t>	</a:t>
            </a:r>
            <a:r>
              <a:rPr lang="ko-KR" altLang="en-US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플라젤라티오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(</a:t>
            </a:r>
            <a:r>
              <a:rPr lang="en-US" altLang="ko-KR" sz="2800" b="1" i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flagellatio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)</a:t>
            </a:r>
            <a:endParaRPr lang="ko-KR" altLang="en-US" sz="2800" b="1" kern="0" dirty="0">
              <a:solidFill>
                <a:srgbClr val="000000"/>
              </a:solidFill>
              <a:latin typeface="바탕" panose="02030600000101010101" pitchFamily="18" charset="-127"/>
            </a:endParaRPr>
          </a:p>
          <a:p>
            <a:pPr algn="just" fontAlgn="base">
              <a:lnSpc>
                <a:spcPct val="180000"/>
              </a:lnSpc>
            </a:pPr>
            <a:r>
              <a:rPr lang="ko-KR" altLang="en-US" sz="2800" b="1" kern="0" dirty="0">
                <a:solidFill>
                  <a:srgbClr val="000000"/>
                </a:solidFill>
                <a:latin typeface="바탕" panose="02030600000101010101" pitchFamily="18" charset="-127"/>
              </a:rPr>
              <a:t>	</a:t>
            </a:r>
            <a:r>
              <a:rPr lang="ko-KR" altLang="en-US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베르베라티오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(</a:t>
            </a:r>
            <a:r>
              <a:rPr lang="en-US" altLang="ko-KR" sz="2800" b="1" i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verberatio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)</a:t>
            </a:r>
            <a:endParaRPr lang="ko-KR" altLang="en-US" sz="2800" b="1" kern="0" spc="0" dirty="0">
              <a:solidFill>
                <a:srgbClr val="000000"/>
              </a:solidFill>
              <a:effectLst/>
              <a:latin typeface="바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009279198"/>
      </p:ext>
    </p:extLst>
  </p:cSld>
  <p:clrMapOvr>
    <a:masterClrMapping/>
  </p:clrMapOvr>
</p:sld>
</file>

<file path=ppt/slides/slide4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008B6425-9708-40AA-9825-8803893E91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1322" y="-293762"/>
            <a:ext cx="19028605" cy="491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3313" name="_x489620448" descr="EMB00002cf402de">
            <a:extLst>
              <a:ext uri="{FF2B5EF4-FFF2-40B4-BE49-F238E27FC236}">
                <a16:creationId xmlns:a16="http://schemas.microsoft.com/office/drawing/2014/main" id="{A5EEE471-40C8-48C2-9E8D-905B56141E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1322" y="163438"/>
            <a:ext cx="4400365" cy="6067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859394"/>
      </p:ext>
    </p:extLst>
  </p:cSld>
  <p:clrMapOvr>
    <a:masterClrMapping/>
  </p:clrMapOvr>
</p:sld>
</file>

<file path=ppt/slides/slide4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2D491DED-9B1E-467B-9456-4B2BCF36FD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92423" y="192023"/>
            <a:ext cx="21107395" cy="735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4337" name="_x489613464" descr="EMB00002cf402e0">
            <a:extLst>
              <a:ext uri="{FF2B5EF4-FFF2-40B4-BE49-F238E27FC236}">
                <a16:creationId xmlns:a16="http://schemas.microsoft.com/office/drawing/2014/main" id="{EDEF4827-8389-45AC-8AD4-6B6386499A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2424" y="649224"/>
            <a:ext cx="5708342" cy="5125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9989256"/>
      </p:ext>
    </p:extLst>
  </p:cSld>
  <p:clrMapOvr>
    <a:masterClrMapping/>
  </p:clrMapOvr>
</p:sld>
</file>

<file path=ppt/slides/slide4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E2F0AD61-8979-4447-B944-1AFEF5E74D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0606" y="-894825"/>
            <a:ext cx="22403192" cy="686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5361" name="_x489615048" descr="EMB00002cf402f8">
            <a:extLst>
              <a:ext uri="{FF2B5EF4-FFF2-40B4-BE49-F238E27FC236}">
                <a16:creationId xmlns:a16="http://schemas.microsoft.com/office/drawing/2014/main" id="{D86BBD10-E31F-4674-932F-0EC50F5E2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0606" y="-437624"/>
            <a:ext cx="5530788" cy="7295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1122795"/>
      </p:ext>
    </p:extLst>
  </p:cSld>
  <p:clrMapOvr>
    <a:masterClrMapping/>
  </p:clrMapOvr>
</p:sld>
</file>

<file path=ppt/slides/slide4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>
            <a:extLst>
              <a:ext uri="{FF2B5EF4-FFF2-40B4-BE49-F238E27FC236}">
                <a16:creationId xmlns:a16="http://schemas.microsoft.com/office/drawing/2014/main" id="{DA2B2789-45B5-493B-95C5-AD1038528545}"/>
              </a:ext>
            </a:extLst>
          </p:cNvPr>
          <p:cNvSpPr/>
          <p:nvPr/>
        </p:nvSpPr>
        <p:spPr>
          <a:xfrm>
            <a:off x="3048000" y="2424302"/>
            <a:ext cx="6096000" cy="2298834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fontAlgn="base">
              <a:lnSpc>
                <a:spcPct val="180000"/>
              </a:lnSpc>
              <a:tabLst>
                <a:tab pos="356870" algn="l"/>
                <a:tab pos="363220" algn="l"/>
                <a:tab pos="381000" algn="l"/>
                <a:tab pos="1016000" algn="l"/>
                <a:tab pos="1524000" algn="l"/>
                <a:tab pos="2032000" algn="l"/>
                <a:tab pos="2540000" algn="l"/>
                <a:tab pos="3048000" algn="l"/>
                <a:tab pos="3556000" algn="l"/>
                <a:tab pos="4064000" algn="l"/>
                <a:tab pos="4572000" algn="l"/>
                <a:tab pos="5080000" algn="l"/>
                <a:tab pos="5588000" algn="l"/>
                <a:tab pos="6096000" algn="l"/>
                <a:tab pos="6604000" algn="l"/>
                <a:tab pos="7112000" algn="l"/>
                <a:tab pos="7620000" algn="l"/>
                <a:tab pos="8128000" algn="l"/>
                <a:tab pos="8636000" algn="l"/>
                <a:tab pos="9144000" algn="l"/>
                <a:tab pos="9652000" algn="l"/>
                <a:tab pos="10160000" algn="l"/>
                <a:tab pos="10668000" algn="l"/>
                <a:tab pos="11176000" algn="l"/>
                <a:tab pos="11684000" algn="l"/>
                <a:tab pos="12192000" algn="l"/>
                <a:tab pos="12700000" algn="l"/>
                <a:tab pos="13208000" algn="l"/>
                <a:tab pos="13716000" algn="l"/>
                <a:tab pos="14224000" algn="l"/>
                <a:tab pos="14732000" algn="l"/>
                <a:tab pos="15240000" algn="l"/>
              </a:tabLst>
            </a:pP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대관식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(coronation)</a:t>
            </a:r>
          </a:p>
          <a:p>
            <a:pPr algn="just" fontAlgn="base">
              <a:lnSpc>
                <a:spcPct val="180000"/>
              </a:lnSpc>
              <a:tabLst>
                <a:tab pos="356870" algn="l"/>
                <a:tab pos="363220" algn="l"/>
                <a:tab pos="381000" algn="l"/>
                <a:tab pos="1016000" algn="l"/>
                <a:tab pos="1524000" algn="l"/>
                <a:tab pos="2032000" algn="l"/>
                <a:tab pos="2540000" algn="l"/>
                <a:tab pos="3048000" algn="l"/>
                <a:tab pos="3556000" algn="l"/>
                <a:tab pos="4064000" algn="l"/>
                <a:tab pos="4572000" algn="l"/>
                <a:tab pos="5080000" algn="l"/>
                <a:tab pos="5588000" algn="l"/>
                <a:tab pos="6096000" algn="l"/>
                <a:tab pos="6604000" algn="l"/>
                <a:tab pos="7112000" algn="l"/>
                <a:tab pos="7620000" algn="l"/>
                <a:tab pos="8128000" algn="l"/>
                <a:tab pos="8636000" algn="l"/>
                <a:tab pos="9144000" algn="l"/>
                <a:tab pos="9652000" algn="l"/>
                <a:tab pos="10160000" algn="l"/>
                <a:tab pos="10668000" algn="l"/>
                <a:tab pos="11176000" algn="l"/>
                <a:tab pos="11684000" algn="l"/>
                <a:tab pos="12192000" algn="l"/>
                <a:tab pos="12700000" algn="l"/>
                <a:tab pos="13208000" algn="l"/>
                <a:tab pos="13716000" algn="l"/>
                <a:tab pos="14224000" algn="l"/>
                <a:tab pos="14732000" algn="l"/>
                <a:tab pos="15240000" algn="l"/>
              </a:tabLst>
            </a:pP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임명식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(</a:t>
            </a:r>
            <a:r>
              <a:rPr lang="en-US" altLang="ko-KR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investitute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)</a:t>
            </a:r>
          </a:p>
          <a:p>
            <a:pPr algn="just" fontAlgn="base">
              <a:lnSpc>
                <a:spcPct val="180000"/>
              </a:lnSpc>
              <a:tabLst>
                <a:tab pos="356870" algn="l"/>
                <a:tab pos="363220" algn="l"/>
                <a:tab pos="381000" algn="l"/>
                <a:tab pos="1016000" algn="l"/>
                <a:tab pos="1524000" algn="l"/>
                <a:tab pos="2032000" algn="l"/>
                <a:tab pos="2540000" algn="l"/>
                <a:tab pos="3048000" algn="l"/>
                <a:tab pos="3556000" algn="l"/>
                <a:tab pos="4064000" algn="l"/>
                <a:tab pos="4572000" algn="l"/>
                <a:tab pos="5080000" algn="l"/>
                <a:tab pos="5588000" algn="l"/>
                <a:tab pos="6096000" algn="l"/>
                <a:tab pos="6604000" algn="l"/>
                <a:tab pos="7112000" algn="l"/>
                <a:tab pos="7620000" algn="l"/>
                <a:tab pos="8128000" algn="l"/>
                <a:tab pos="8636000" algn="l"/>
                <a:tab pos="9144000" algn="l"/>
                <a:tab pos="9652000" algn="l"/>
                <a:tab pos="10160000" algn="l"/>
                <a:tab pos="10668000" algn="l"/>
                <a:tab pos="11176000" algn="l"/>
                <a:tab pos="11684000" algn="l"/>
                <a:tab pos="12192000" algn="l"/>
                <a:tab pos="12700000" algn="l"/>
                <a:tab pos="13208000" algn="l"/>
                <a:tab pos="13716000" algn="l"/>
                <a:tab pos="14224000" algn="l"/>
                <a:tab pos="14732000" algn="l"/>
                <a:tab pos="15240000" algn="l"/>
              </a:tabLst>
            </a:pP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찬양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(praise)</a:t>
            </a:r>
            <a:endParaRPr lang="ko-KR" altLang="en-US" sz="2800" b="1" kern="0" spc="0" dirty="0">
              <a:solidFill>
                <a:srgbClr val="000000"/>
              </a:solidFill>
              <a:effectLst/>
              <a:latin typeface="바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101625323"/>
      </p:ext>
    </p:extLst>
  </p:cSld>
  <p:clrMapOvr>
    <a:masterClrMapping/>
  </p:clrMapOvr>
</p:sld>
</file>

<file path=ppt/slides/slide4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11D4559D-0DF6-4BFA-8150-9DFE7D062E28}"/>
              </a:ext>
            </a:extLst>
          </p:cNvPr>
          <p:cNvSpPr/>
          <p:nvPr/>
        </p:nvSpPr>
        <p:spPr>
          <a:xfrm>
            <a:off x="1796249" y="1733711"/>
            <a:ext cx="8732668" cy="3061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80000"/>
              </a:lnSpc>
              <a:tabLst>
                <a:tab pos="356870" algn="l"/>
                <a:tab pos="363220" algn="l"/>
                <a:tab pos="381000" algn="l"/>
                <a:tab pos="1016000" algn="l"/>
                <a:tab pos="1524000" algn="l"/>
                <a:tab pos="2032000" algn="l"/>
                <a:tab pos="2540000" algn="l"/>
                <a:tab pos="3048000" algn="l"/>
                <a:tab pos="3556000" algn="l"/>
                <a:tab pos="4064000" algn="l"/>
                <a:tab pos="4572000" algn="l"/>
                <a:tab pos="5080000" algn="l"/>
                <a:tab pos="5588000" algn="l"/>
                <a:tab pos="6096000" algn="l"/>
                <a:tab pos="6604000" algn="l"/>
                <a:tab pos="7112000" algn="l"/>
                <a:tab pos="7620000" algn="l"/>
                <a:tab pos="8128000" algn="l"/>
                <a:tab pos="8636000" algn="l"/>
                <a:tab pos="9144000" algn="l"/>
                <a:tab pos="9652000" algn="l"/>
                <a:tab pos="10160000" algn="l"/>
                <a:tab pos="10668000" algn="l"/>
                <a:tab pos="11176000" algn="l"/>
                <a:tab pos="11684000" algn="l"/>
                <a:tab pos="12192000" algn="l"/>
                <a:tab pos="12700000" algn="l"/>
                <a:tab pos="13208000" algn="l"/>
                <a:tab pos="13716000" algn="l"/>
                <a:tab pos="14224000" algn="l"/>
                <a:tab pos="14732000" algn="l"/>
                <a:tab pos="15240000" algn="l"/>
              </a:tabLst>
            </a:pP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요한은 의도적으로 ‘</a:t>
            </a:r>
            <a:r>
              <a:rPr lang="ko-KR" altLang="en-US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조롱’이란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단어를 쓰지 않는다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 </a:t>
            </a:r>
          </a:p>
          <a:p>
            <a:pPr algn="just" fontAlgn="base">
              <a:lnSpc>
                <a:spcPct val="180000"/>
              </a:lnSpc>
              <a:tabLst>
                <a:tab pos="356870" algn="l"/>
                <a:tab pos="363220" algn="l"/>
                <a:tab pos="381000" algn="l"/>
                <a:tab pos="1016000" algn="l"/>
                <a:tab pos="1524000" algn="l"/>
                <a:tab pos="2032000" algn="l"/>
                <a:tab pos="2540000" algn="l"/>
                <a:tab pos="3048000" algn="l"/>
                <a:tab pos="3556000" algn="l"/>
                <a:tab pos="4064000" algn="l"/>
                <a:tab pos="4572000" algn="l"/>
                <a:tab pos="5080000" algn="l"/>
                <a:tab pos="5588000" algn="l"/>
                <a:tab pos="6096000" algn="l"/>
                <a:tab pos="6604000" algn="l"/>
                <a:tab pos="7112000" algn="l"/>
                <a:tab pos="7620000" algn="l"/>
                <a:tab pos="8128000" algn="l"/>
                <a:tab pos="8636000" algn="l"/>
                <a:tab pos="9144000" algn="l"/>
                <a:tab pos="9652000" algn="l"/>
                <a:tab pos="10160000" algn="l"/>
                <a:tab pos="10668000" algn="l"/>
                <a:tab pos="11176000" algn="l"/>
                <a:tab pos="11684000" algn="l"/>
                <a:tab pos="12192000" algn="l"/>
                <a:tab pos="12700000" algn="l"/>
                <a:tab pos="13208000" algn="l"/>
                <a:tab pos="13716000" algn="l"/>
                <a:tab pos="14224000" algn="l"/>
                <a:tab pos="14732000" algn="l"/>
                <a:tab pos="15240000" algn="l"/>
              </a:tabLst>
            </a:pPr>
            <a:endParaRPr lang="en-US" altLang="ko-KR" sz="2800" b="1" kern="0" dirty="0">
              <a:solidFill>
                <a:srgbClr val="000000"/>
              </a:solidFill>
              <a:latin typeface="함초롬바탕" panose="02030604000101010101" pitchFamily="18" charset="-127"/>
              <a:ea typeface="함초롬바탕" panose="02030604000101010101" pitchFamily="18" charset="-127"/>
            </a:endParaRPr>
          </a:p>
          <a:p>
            <a:pPr algn="just" fontAlgn="base">
              <a:lnSpc>
                <a:spcPct val="180000"/>
              </a:lnSpc>
              <a:tabLst>
                <a:tab pos="356870" algn="l"/>
                <a:tab pos="363220" algn="l"/>
                <a:tab pos="381000" algn="l"/>
                <a:tab pos="1016000" algn="l"/>
                <a:tab pos="1524000" algn="l"/>
                <a:tab pos="2032000" algn="l"/>
                <a:tab pos="2540000" algn="l"/>
                <a:tab pos="3048000" algn="l"/>
                <a:tab pos="3556000" algn="l"/>
                <a:tab pos="4064000" algn="l"/>
                <a:tab pos="4572000" algn="l"/>
                <a:tab pos="5080000" algn="l"/>
                <a:tab pos="5588000" algn="l"/>
                <a:tab pos="6096000" algn="l"/>
                <a:tab pos="6604000" algn="l"/>
                <a:tab pos="7112000" algn="l"/>
                <a:tab pos="7620000" algn="l"/>
                <a:tab pos="8128000" algn="l"/>
                <a:tab pos="8636000" algn="l"/>
                <a:tab pos="9144000" algn="l"/>
                <a:tab pos="9652000" algn="l"/>
                <a:tab pos="10160000" algn="l"/>
                <a:tab pos="10668000" algn="l"/>
                <a:tab pos="11176000" algn="l"/>
                <a:tab pos="11684000" algn="l"/>
                <a:tab pos="12192000" algn="l"/>
                <a:tab pos="12700000" algn="l"/>
                <a:tab pos="13208000" algn="l"/>
                <a:tab pos="13716000" algn="l"/>
                <a:tab pos="14224000" algn="l"/>
                <a:tab pos="14732000" algn="l"/>
                <a:tab pos="15240000" algn="l"/>
              </a:tabLst>
            </a:pP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“그렇게 예수님을 </a:t>
            </a:r>
            <a:r>
              <a:rPr lang="ko-KR" altLang="en-US" sz="2800" b="1" u="sng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조롱</a:t>
            </a: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하고 나서 자주색 옷을 벗기고 그분의 겉옷을 입혔다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.”(</a:t>
            </a:r>
            <a:r>
              <a:rPr lang="ko-KR" altLang="en-US" sz="2800" b="1" kern="0" dirty="0" err="1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마르</a:t>
            </a: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 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15,20; </a:t>
            </a: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마태 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27,31) </a:t>
            </a:r>
            <a:endParaRPr lang="ko-KR" altLang="en-US" sz="2800" b="1" kern="0" spc="0" dirty="0">
              <a:solidFill>
                <a:srgbClr val="000000"/>
              </a:solidFill>
              <a:effectLst/>
              <a:latin typeface="궁서" panose="02030600000101010101" pitchFamily="18" charset="-127"/>
              <a:ea typeface="궁서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05690124"/>
      </p:ext>
    </p:extLst>
  </p:cSld>
  <p:clrMapOvr>
    <a:masterClrMapping/>
  </p:clrMapOvr>
</p:sld>
</file>

<file path=ppt/slides/slide4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5AB27CA7-D98F-4813-9198-F13CBC3A4C9B}"/>
              </a:ext>
            </a:extLst>
          </p:cNvPr>
          <p:cNvSpPr/>
          <p:nvPr/>
        </p:nvSpPr>
        <p:spPr>
          <a:xfrm>
            <a:off x="1671961" y="1334940"/>
            <a:ext cx="9975542" cy="46130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89000" algn="just" fontAlgn="base">
              <a:lnSpc>
                <a:spcPct val="180000"/>
              </a:lnSpc>
            </a:pPr>
            <a:r>
              <a:rPr lang="ko-KR" altLang="en-US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군인들이 그분께 </a:t>
            </a:r>
            <a:r>
              <a:rPr lang="ko-KR" altLang="en-US" sz="2800" b="1" kern="0" dirty="0" err="1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씌어드린</a:t>
            </a:r>
            <a:r>
              <a:rPr lang="ko-KR" altLang="en-US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 것은 </a:t>
            </a:r>
            <a:endParaRPr lang="ko-KR" altLang="en-US" sz="2800" b="1" kern="0" dirty="0">
              <a:solidFill>
                <a:srgbClr val="000000"/>
              </a:solidFill>
              <a:latin typeface="바탕" panose="02030600000101010101" pitchFamily="18" charset="-127"/>
            </a:endParaRPr>
          </a:p>
          <a:p>
            <a:pPr marL="889000" algn="just" fontAlgn="base">
              <a:lnSpc>
                <a:spcPct val="180000"/>
              </a:lnSpc>
            </a:pPr>
            <a:r>
              <a:rPr lang="ko-KR" altLang="en-US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가시나무 관이었지만</a:t>
            </a:r>
            <a:r>
              <a:rPr lang="en-US" altLang="ko-KR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, </a:t>
            </a:r>
            <a:endParaRPr lang="ko-KR" altLang="en-US" sz="2800" b="1" kern="0" dirty="0">
              <a:solidFill>
                <a:srgbClr val="000000"/>
              </a:solidFill>
              <a:latin typeface="바탕" panose="02030600000101010101" pitchFamily="18" charset="-127"/>
            </a:endParaRPr>
          </a:p>
          <a:p>
            <a:pPr marL="889000" algn="just" fontAlgn="base">
              <a:lnSpc>
                <a:spcPct val="180000"/>
              </a:lnSpc>
            </a:pPr>
            <a:r>
              <a:rPr lang="ko-KR" altLang="en-US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어쨌든 그것도 관이었습니다</a:t>
            </a:r>
            <a:r>
              <a:rPr lang="en-US" altLang="ko-KR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. </a:t>
            </a:r>
            <a:endParaRPr lang="ko-KR" altLang="en-US" sz="2800" b="1" kern="0" dirty="0">
              <a:solidFill>
                <a:srgbClr val="000000"/>
              </a:solidFill>
              <a:latin typeface="바탕" panose="02030600000101010101" pitchFamily="18" charset="-127"/>
            </a:endParaRPr>
          </a:p>
          <a:p>
            <a:pPr marL="889000" algn="just" fontAlgn="base">
              <a:lnSpc>
                <a:spcPct val="180000"/>
              </a:lnSpc>
            </a:pPr>
            <a:r>
              <a:rPr lang="ko-KR" altLang="en-US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그분께 관을 씌운 것은 군사들이었습니다</a:t>
            </a:r>
            <a:r>
              <a:rPr lang="en-US" altLang="ko-KR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. </a:t>
            </a:r>
            <a:endParaRPr lang="ko-KR" altLang="en-US" sz="2800" b="1" kern="0" dirty="0">
              <a:solidFill>
                <a:srgbClr val="000000"/>
              </a:solidFill>
              <a:latin typeface="바탕" panose="02030600000101010101" pitchFamily="18" charset="-127"/>
            </a:endParaRPr>
          </a:p>
          <a:p>
            <a:pPr marL="889000" algn="just" fontAlgn="base">
              <a:lnSpc>
                <a:spcPct val="180000"/>
              </a:lnSpc>
            </a:pPr>
            <a:r>
              <a:rPr lang="ko-KR" altLang="en-US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임금 즉위를 선포하는 것은 군사들입니다</a:t>
            </a:r>
            <a:r>
              <a:rPr lang="en-US" altLang="ko-KR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.</a:t>
            </a:r>
            <a:endParaRPr lang="ko-KR" altLang="en-US" sz="2800" b="1" kern="0" dirty="0">
              <a:solidFill>
                <a:srgbClr val="000000"/>
              </a:solidFill>
              <a:latin typeface="바탕" panose="02030600000101010101" pitchFamily="18" charset="-127"/>
            </a:endParaRPr>
          </a:p>
          <a:p>
            <a:pPr marL="889000" algn="just" fontAlgn="base">
              <a:lnSpc>
                <a:spcPct val="180000"/>
              </a:lnSpc>
            </a:pPr>
            <a:r>
              <a:rPr lang="en-US" altLang="ko-KR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(</a:t>
            </a:r>
            <a:r>
              <a:rPr lang="ko-KR" altLang="en-US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예루살렘의 </a:t>
            </a:r>
            <a:r>
              <a:rPr lang="ko-KR" altLang="en-US" sz="2800" b="1" kern="0" dirty="0" err="1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키릴루스</a:t>
            </a:r>
            <a:r>
              <a:rPr lang="en-US" altLang="ko-KR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)</a:t>
            </a:r>
            <a:endParaRPr lang="ko-KR" altLang="en-US" sz="2800" b="1" kern="0" spc="0" dirty="0">
              <a:solidFill>
                <a:srgbClr val="000000"/>
              </a:solidFill>
              <a:effectLst/>
              <a:latin typeface="바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192749009"/>
      </p:ext>
    </p:extLst>
  </p:cSld>
  <p:clrMapOvr>
    <a:masterClrMapping/>
  </p:clrMapOvr>
</p:sld>
</file>

<file path=ppt/slides/slide4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D5C41450-C44B-4DD3-BABF-ACCD457F07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025" name="_x469355528" descr="EMB0000290001d7">
            <a:extLst>
              <a:ext uri="{FF2B5EF4-FFF2-40B4-BE49-F238E27FC236}">
                <a16:creationId xmlns:a16="http://schemas.microsoft.com/office/drawing/2014/main" id="{5A41F0A1-658B-4C1C-9E51-9D516B55E6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944" y="457200"/>
            <a:ext cx="4855464" cy="6372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4">
            <a:extLst>
              <a:ext uri="{FF2B5EF4-FFF2-40B4-BE49-F238E27FC236}">
                <a16:creationId xmlns:a16="http://schemas.microsoft.com/office/drawing/2014/main" id="{F0C3AF3A-92A4-4098-B812-934A807B18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9779" y="4572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027" name="_x469376480" descr="EMB0000290001d9">
            <a:extLst>
              <a:ext uri="{FF2B5EF4-FFF2-40B4-BE49-F238E27FC236}">
                <a16:creationId xmlns:a16="http://schemas.microsoft.com/office/drawing/2014/main" id="{28400BA3-3095-4BF2-BCF6-C6F95CF986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1159" y="-182844"/>
            <a:ext cx="5237381" cy="7653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5659730"/>
      </p:ext>
    </p:extLst>
  </p:cSld>
  <p:clrMapOvr>
    <a:masterClrMapping/>
  </p:clrMapOvr>
</p:sld>
</file>

<file path=ppt/slides/slide4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C9C59499-5ECD-4418-8D96-194CFC6FCF1C}"/>
              </a:ext>
            </a:extLst>
          </p:cNvPr>
          <p:cNvSpPr/>
          <p:nvPr/>
        </p:nvSpPr>
        <p:spPr>
          <a:xfrm>
            <a:off x="1831759" y="1142733"/>
            <a:ext cx="9327472" cy="46130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80000"/>
              </a:lnSpc>
            </a:pP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예수님께서 가시나무 관을 쓰시고 자주색 옷을 입으신 채 밖으로 나오셨다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.(</a:t>
            </a: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요한 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19,5)</a:t>
            </a:r>
          </a:p>
          <a:p>
            <a:pPr algn="just" fontAlgn="base">
              <a:lnSpc>
                <a:spcPct val="180000"/>
              </a:lnSpc>
            </a:pPr>
            <a:endParaRPr lang="en-US" altLang="ko-KR" sz="2800" b="1" kern="0" spc="0" dirty="0">
              <a:solidFill>
                <a:srgbClr val="000000"/>
              </a:solidFill>
              <a:effectLst/>
              <a:latin typeface="궁서" panose="02030600000101010101" pitchFamily="18" charset="-127"/>
              <a:ea typeface="궁서" panose="02030600000101010101" pitchFamily="18" charset="-127"/>
            </a:endParaRPr>
          </a:p>
          <a:p>
            <a:pPr algn="just" fontAlgn="base">
              <a:lnSpc>
                <a:spcPct val="180000"/>
              </a:lnSpc>
            </a:pP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[</a:t>
            </a: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병사들은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] </a:t>
            </a: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그렇게 예수님을 조롱하고 나서 자주색 옷을 벗기고 그분의 겉옷을 입혔다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 </a:t>
            </a: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그리고 예수님을 십자가에 못 박으러 끌고 나갔다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.(</a:t>
            </a:r>
            <a:r>
              <a:rPr lang="ko-KR" altLang="en-US" sz="2800" b="1" kern="0" dirty="0" err="1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마르</a:t>
            </a: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 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15,20; </a:t>
            </a: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마태 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27,31). </a:t>
            </a:r>
            <a:endParaRPr lang="ko-KR" altLang="en-US" sz="2800" b="1" kern="0" spc="0" dirty="0">
              <a:solidFill>
                <a:srgbClr val="000000"/>
              </a:solidFill>
              <a:effectLst/>
              <a:latin typeface="궁서" panose="02030600000101010101" pitchFamily="18" charset="-127"/>
              <a:ea typeface="궁서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18450510"/>
      </p:ext>
    </p:extLst>
  </p:cSld>
  <p:clrMapOvr>
    <a:masterClrMapping/>
  </p:clrMapOvr>
</p:sld>
</file>

<file path=ppt/slides/slide4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E02F4604-A777-481B-9543-8948752C91BD}"/>
              </a:ext>
            </a:extLst>
          </p:cNvPr>
          <p:cNvSpPr/>
          <p:nvPr/>
        </p:nvSpPr>
        <p:spPr>
          <a:xfrm>
            <a:off x="1387875" y="1333072"/>
            <a:ext cx="9602680" cy="30744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80000"/>
              </a:lnSpc>
            </a:pP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“말씀이 육을 취하시어 우리 가운데 사셨다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 </a:t>
            </a: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우리는 그분의 영광을 보았다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.”(1,14)</a:t>
            </a:r>
          </a:p>
          <a:p>
            <a:pPr algn="just" fontAlgn="base">
              <a:lnSpc>
                <a:spcPct val="180000"/>
              </a:lnSpc>
            </a:pPr>
            <a:endParaRPr lang="en-US" altLang="ko-KR" sz="2800" b="1" kern="0" dirty="0">
              <a:solidFill>
                <a:srgbClr val="000000"/>
              </a:solidFill>
              <a:latin typeface="함초롬바탕" panose="02030604000101010101" pitchFamily="18" charset="-127"/>
              <a:ea typeface="함초롬바탕" panose="02030604000101010101" pitchFamily="18" charset="-127"/>
            </a:endParaRPr>
          </a:p>
          <a:p>
            <a:pPr algn="just" fontAlgn="base">
              <a:lnSpc>
                <a:spcPct val="180000"/>
              </a:lnSpc>
            </a:pP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이 말씀은 </a:t>
            </a:r>
            <a:r>
              <a:rPr lang="ko-KR" altLang="en-US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에체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호모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(</a:t>
            </a:r>
            <a:r>
              <a:rPr lang="en-US" altLang="ko-KR" sz="2800" b="1" i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Ecce homo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)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를 염두에 두고 한 말이다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 </a:t>
            </a:r>
            <a:endParaRPr lang="ko-KR" altLang="en-US" sz="2800" b="1" kern="0" spc="0" dirty="0">
              <a:solidFill>
                <a:srgbClr val="000000"/>
              </a:solidFill>
              <a:effectLst/>
              <a:latin typeface="바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4488139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7255540" y="323428"/>
            <a:ext cx="26826579" cy="447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5121" name="_x42161768" descr="EMB0000c93802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062" y="406544"/>
            <a:ext cx="4007721" cy="6000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0558460"/>
      </p:ext>
    </p:extLst>
  </p:cSld>
  <p:clrMapOvr>
    <a:masterClrMapping/>
  </p:clrMapOvr>
</p:sld>
</file>

<file path=ppt/slides/slide4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148E4D55-928D-44C7-9373-7FAC0AFCB994}"/>
              </a:ext>
            </a:extLst>
          </p:cNvPr>
          <p:cNvSpPr/>
          <p:nvPr/>
        </p:nvSpPr>
        <p:spPr>
          <a:xfrm>
            <a:off x="1574306" y="1533638"/>
            <a:ext cx="9655946" cy="39780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80000"/>
              </a:lnSpc>
            </a:pPr>
            <a:r>
              <a:rPr lang="ko-KR" altLang="en-US" sz="24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마르코복음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: </a:t>
            </a:r>
            <a:r>
              <a:rPr lang="ko-KR" altLang="en-US" sz="24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유다인들을</a:t>
            </a:r>
            <a:r>
              <a:rPr lang="ko-KR" altLang="en-US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만족시키기 위해서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(</a:t>
            </a:r>
            <a:r>
              <a:rPr lang="ko-KR" altLang="en-US" sz="24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마르</a:t>
            </a:r>
            <a:r>
              <a:rPr lang="ko-KR" altLang="en-US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15,15)</a:t>
            </a:r>
          </a:p>
          <a:p>
            <a:pPr algn="just" fontAlgn="base">
              <a:lnSpc>
                <a:spcPct val="180000"/>
              </a:lnSpc>
            </a:pPr>
            <a:r>
              <a:rPr lang="ko-KR" altLang="en-US" sz="24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마태오복음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: </a:t>
            </a:r>
            <a:r>
              <a:rPr lang="ko-KR" altLang="en-US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폭동이 일어날 것을 두려워해서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(</a:t>
            </a:r>
            <a:r>
              <a:rPr lang="ko-KR" altLang="en-US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마태 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27,24)</a:t>
            </a:r>
          </a:p>
          <a:p>
            <a:pPr algn="just" fontAlgn="base">
              <a:lnSpc>
                <a:spcPct val="180000"/>
              </a:lnSpc>
            </a:pPr>
            <a:r>
              <a:rPr lang="ko-KR" altLang="en-US" sz="24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루카복음은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:</a:t>
            </a:r>
            <a:r>
              <a:rPr lang="ko-KR" altLang="en-US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예수님을 십자가형에 처하라는 </a:t>
            </a:r>
            <a:r>
              <a:rPr lang="ko-KR" altLang="en-US" sz="24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유다인들의</a:t>
            </a:r>
            <a:r>
              <a:rPr lang="ko-KR" altLang="en-US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외침이 더욱 </a:t>
            </a:r>
            <a:endParaRPr lang="en-US" altLang="ko-KR" sz="2400" b="1" kern="0" dirty="0">
              <a:solidFill>
                <a:srgbClr val="000000"/>
              </a:solidFill>
              <a:latin typeface="함초롬바탕" panose="02030604000101010101" pitchFamily="18" charset="-127"/>
              <a:ea typeface="함초롬바탕" panose="02030604000101010101" pitchFamily="18" charset="-127"/>
            </a:endParaRPr>
          </a:p>
          <a:p>
            <a:pPr algn="just" fontAlgn="base">
              <a:lnSpc>
                <a:spcPct val="180000"/>
              </a:lnSpc>
            </a:pP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	</a:t>
            </a:r>
            <a:r>
              <a:rPr lang="ko-KR" altLang="en-US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거세어져서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(</a:t>
            </a:r>
            <a:r>
              <a:rPr lang="ko-KR" altLang="en-US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루카 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23,23)</a:t>
            </a:r>
          </a:p>
          <a:p>
            <a:pPr algn="just" fontAlgn="base">
              <a:lnSpc>
                <a:spcPct val="180000"/>
              </a:lnSpc>
            </a:pPr>
            <a:r>
              <a:rPr lang="ko-KR" altLang="en-US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요한복음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: </a:t>
            </a:r>
            <a:r>
              <a:rPr lang="ko-KR" altLang="en-US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유다 지도자들이 로마 황제에게 빌라도가 유다 종교법을 </a:t>
            </a:r>
            <a:endParaRPr lang="en-US" altLang="ko-KR" sz="2400" b="1" kern="0" dirty="0">
              <a:solidFill>
                <a:srgbClr val="000000"/>
              </a:solidFill>
              <a:latin typeface="함초롬바탕" panose="02030604000101010101" pitchFamily="18" charset="-127"/>
              <a:ea typeface="함초롬바탕" panose="02030604000101010101" pitchFamily="18" charset="-127"/>
            </a:endParaRPr>
          </a:p>
          <a:p>
            <a:pPr algn="just" fontAlgn="base">
              <a:lnSpc>
                <a:spcPct val="180000"/>
              </a:lnSpc>
            </a:pP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	</a:t>
            </a:r>
            <a:r>
              <a:rPr lang="ko-KR" altLang="en-US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존중하지 않았다고 고발할 것이라서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</a:t>
            </a:r>
            <a:endParaRPr lang="ko-KR" altLang="en-US" sz="2400" b="1" kern="0" spc="0" dirty="0">
              <a:solidFill>
                <a:srgbClr val="000000"/>
              </a:solidFill>
              <a:effectLst/>
              <a:latin typeface="바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557539702"/>
      </p:ext>
    </p:extLst>
  </p:cSld>
  <p:clrMapOvr>
    <a:masterClrMapping/>
  </p:clrMapOvr>
</p:sld>
</file>

<file path=ppt/slides/slide4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9B209328-4EF5-45A7-BE56-F2310E769E27}"/>
              </a:ext>
            </a:extLst>
          </p:cNvPr>
          <p:cNvSpPr/>
          <p:nvPr/>
        </p:nvSpPr>
        <p:spPr>
          <a:xfrm>
            <a:off x="3047999" y="2677641"/>
            <a:ext cx="6566517" cy="22862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80000"/>
              </a:lnSpc>
            </a:pP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"</a:t>
            </a: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당신은 그 의로운 사람에게 아무 상관도 하지 말아요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 </a:t>
            </a: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내가 오늘 꿈에 그 사람 때문에 많은 고생을 했어요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."(</a:t>
            </a: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마태 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27,19)</a:t>
            </a:r>
            <a:endParaRPr lang="ko-KR" altLang="en-US" sz="2800" b="1" kern="0" spc="0" dirty="0">
              <a:solidFill>
                <a:srgbClr val="000000"/>
              </a:solidFill>
              <a:effectLst/>
              <a:latin typeface="궁서" panose="02030600000101010101" pitchFamily="18" charset="-127"/>
              <a:ea typeface="궁서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49394499"/>
      </p:ext>
    </p:extLst>
  </p:cSld>
  <p:clrMapOvr>
    <a:masterClrMapping/>
  </p:clrMapOvr>
</p:sld>
</file>

<file path=ppt/slides/slide4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C0CBBC3A-1809-4ADF-BDD0-386F34394F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2049" name="_x469450784" descr="EMB0000290001e0">
            <a:extLst>
              <a:ext uri="{FF2B5EF4-FFF2-40B4-BE49-F238E27FC236}">
                <a16:creationId xmlns:a16="http://schemas.microsoft.com/office/drawing/2014/main" id="{5F33D885-13F6-4CDC-B2EA-3EC30A36C3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2081" y="474496"/>
            <a:ext cx="5450889" cy="5450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DEB3D7F7-FC0D-43DE-A92E-782DECCEAC20}"/>
              </a:ext>
            </a:extLst>
          </p:cNvPr>
          <p:cNvSpPr/>
          <p:nvPr/>
        </p:nvSpPr>
        <p:spPr>
          <a:xfrm>
            <a:off x="3836046" y="5942682"/>
            <a:ext cx="4182555" cy="5136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fontAlgn="base">
              <a:lnSpc>
                <a:spcPct val="180000"/>
              </a:lnSpc>
              <a:tabLst>
                <a:tab pos="363220" algn="l"/>
                <a:tab pos="365760" algn="l"/>
                <a:tab pos="381000" algn="l"/>
                <a:tab pos="1016000" algn="l"/>
                <a:tab pos="1524000" algn="l"/>
                <a:tab pos="2032000" algn="l"/>
                <a:tab pos="2540000" algn="l"/>
                <a:tab pos="3048000" algn="l"/>
                <a:tab pos="3556000" algn="l"/>
                <a:tab pos="4064000" algn="l"/>
                <a:tab pos="4572000" algn="l"/>
                <a:tab pos="5080000" algn="l"/>
                <a:tab pos="5588000" algn="l"/>
                <a:tab pos="6096000" algn="l"/>
                <a:tab pos="6604000" algn="l"/>
                <a:tab pos="7112000" algn="l"/>
                <a:tab pos="7620000" algn="l"/>
                <a:tab pos="8128000" algn="l"/>
                <a:tab pos="8636000" algn="l"/>
                <a:tab pos="9144000" algn="l"/>
                <a:tab pos="9652000" algn="l"/>
                <a:tab pos="10160000" algn="l"/>
                <a:tab pos="10668000" algn="l"/>
                <a:tab pos="11176000" algn="l"/>
                <a:tab pos="11684000" algn="l"/>
                <a:tab pos="12192000" algn="l"/>
                <a:tab pos="12700000" algn="l"/>
                <a:tab pos="13208000" algn="l"/>
                <a:tab pos="13716000" algn="l"/>
                <a:tab pos="14224000" algn="l"/>
                <a:tab pos="14732000" algn="l"/>
                <a:tab pos="15240000" algn="l"/>
              </a:tabLst>
            </a:pPr>
            <a:r>
              <a:rPr lang="ko-KR" altLang="en-US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클라우디아</a:t>
            </a:r>
            <a:r>
              <a:rPr lang="ko-KR" altLang="en-US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</a:t>
            </a:r>
            <a:r>
              <a:rPr lang="ko-KR" altLang="en-US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프로큘라</a:t>
            </a:r>
            <a:r>
              <a:rPr lang="en-US" altLang="ko-KR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(Claudia </a:t>
            </a:r>
            <a:r>
              <a:rPr lang="en-US" altLang="ko-KR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Procula</a:t>
            </a:r>
            <a:r>
              <a:rPr lang="en-US" altLang="ko-KR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)</a:t>
            </a:r>
            <a:endParaRPr lang="ko-KR" altLang="en-US" sz="1200" b="1" kern="0" spc="0" dirty="0">
              <a:solidFill>
                <a:srgbClr val="000000"/>
              </a:solidFill>
              <a:effectLst/>
              <a:latin typeface="바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42787317"/>
      </p:ext>
    </p:extLst>
  </p:cSld>
  <p:clrMapOvr>
    <a:masterClrMapping/>
  </p:clrMapOvr>
</p:sld>
</file>

<file path=ppt/slides/slide4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B5E6E511-D094-4435-953C-DA4E8DD2E5A2}"/>
              </a:ext>
            </a:extLst>
          </p:cNvPr>
          <p:cNvSpPr/>
          <p:nvPr/>
        </p:nvSpPr>
        <p:spPr>
          <a:xfrm>
            <a:off x="736847" y="1096310"/>
            <a:ext cx="11301274" cy="46653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62000" marR="383540" fontAlgn="base" latinLnBrk="0">
              <a:lnSpc>
                <a:spcPct val="180000"/>
              </a:lnSpc>
            </a:pPr>
            <a:r>
              <a:rPr lang="ko-KR" altLang="en-US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“</a:t>
            </a:r>
            <a:r>
              <a:rPr lang="ko-KR" altLang="en-US" sz="2400" b="1" kern="0" dirty="0" err="1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메시아께서</a:t>
            </a:r>
            <a:r>
              <a:rPr lang="ko-KR" altLang="en-US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 오실 때에는 그분이 </a:t>
            </a:r>
            <a:r>
              <a:rPr lang="ko-KR" altLang="en-US" sz="2400" b="1" u="sng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굴림" panose="020B0600000101010101" pitchFamily="50" charset="-127"/>
                <a:ea typeface="굴림" panose="020B0600000101010101" pitchFamily="50" charset="-127"/>
              </a:rPr>
              <a:t>어디에서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(</a:t>
            </a:r>
            <a:r>
              <a:rPr lang="en-US" altLang="ko-KR" sz="2400" b="1" kern="0" dirty="0" err="1">
                <a:solidFill>
                  <a:srgbClr val="000000"/>
                </a:solidFill>
                <a:latin typeface="Bwgrkl" panose="02000400000000000000" pitchFamily="2" charset="0"/>
                <a:ea typeface="Bwgrkl" panose="02000400000000000000" pitchFamily="2" charset="0"/>
              </a:rPr>
              <a:t>po,qen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)</a:t>
            </a:r>
            <a:r>
              <a:rPr lang="ko-KR" altLang="en-US" sz="2400" b="1" u="sng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바탕" panose="02030600000101010101" pitchFamily="18" charset="-127"/>
                <a:ea typeface="굴림" panose="020B0600000101010101" pitchFamily="50" charset="-127"/>
              </a:rPr>
              <a:t> </a:t>
            </a:r>
            <a:r>
              <a:rPr lang="ko-KR" altLang="en-US" sz="2400" b="1" u="sng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굴림" panose="020B0600000101010101" pitchFamily="50" charset="-127"/>
                <a:ea typeface="굴림" panose="020B0600000101010101" pitchFamily="50" charset="-127"/>
              </a:rPr>
              <a:t>오시는지</a:t>
            </a:r>
            <a:r>
              <a:rPr lang="ko-KR" altLang="en-US" sz="2400" b="1" kern="0" dirty="0">
                <a:solidFill>
                  <a:srgbClr val="000000"/>
                </a:solidFill>
                <a:latin typeface="바탕" panose="02030600000101010101" pitchFamily="18" charset="-127"/>
                <a:ea typeface="굴림" panose="020B0600000101010101" pitchFamily="50" charset="-127"/>
              </a:rPr>
              <a:t> </a:t>
            </a:r>
            <a:r>
              <a:rPr lang="ko-KR" altLang="en-US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아무도 알지 못할 터인데</a:t>
            </a:r>
            <a:r>
              <a:rPr lang="en-US" altLang="ko-KR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, </a:t>
            </a:r>
            <a:r>
              <a:rPr lang="ko-KR" altLang="en-US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우리는 저 사람이 </a:t>
            </a:r>
            <a:r>
              <a:rPr lang="ko-KR" altLang="en-US" sz="2400" b="1" u="sng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굴림" panose="020B0600000101010101" pitchFamily="50" charset="-127"/>
                <a:ea typeface="굴림" panose="020B0600000101010101" pitchFamily="50" charset="-127"/>
              </a:rPr>
              <a:t>어디에서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(</a:t>
            </a:r>
            <a:r>
              <a:rPr lang="en-US" altLang="ko-KR" sz="2400" b="1" kern="0" dirty="0" err="1">
                <a:solidFill>
                  <a:srgbClr val="000000"/>
                </a:solidFill>
                <a:latin typeface="Bwgrkl" panose="02000400000000000000" pitchFamily="2" charset="0"/>
                <a:ea typeface="Bwgrkl" panose="02000400000000000000" pitchFamily="2" charset="0"/>
              </a:rPr>
              <a:t>po,qen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)</a:t>
            </a:r>
            <a:r>
              <a:rPr lang="ko-KR" altLang="en-US" sz="2400" b="1" u="sng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굴림" panose="020B0600000101010101" pitchFamily="50" charset="-127"/>
                <a:ea typeface="굴림" panose="020B0600000101010101" pitchFamily="50" charset="-127"/>
              </a:rPr>
              <a:t>왔는지 알고</a:t>
            </a:r>
            <a:r>
              <a:rPr lang="ko-KR" altLang="en-US" sz="2400" b="1" kern="0" dirty="0">
                <a:solidFill>
                  <a:srgbClr val="000000"/>
                </a:solidFill>
                <a:latin typeface="바탕" panose="02030600000101010101" pitchFamily="18" charset="-127"/>
                <a:ea typeface="굴림" panose="020B0600000101010101" pitchFamily="50" charset="-127"/>
              </a:rPr>
              <a:t> </a:t>
            </a:r>
            <a:r>
              <a:rPr lang="ko-KR" altLang="en-US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있지 않습니까</a:t>
            </a:r>
            <a:r>
              <a:rPr lang="en-US" altLang="ko-KR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?”(7,27)</a:t>
            </a:r>
          </a:p>
          <a:p>
            <a:pPr marL="762000" marR="383540" fontAlgn="base" latinLnBrk="0">
              <a:lnSpc>
                <a:spcPct val="180000"/>
              </a:lnSpc>
            </a:pPr>
            <a:endParaRPr lang="ko-KR" altLang="en-US" sz="2400" b="1" kern="0" dirty="0">
              <a:solidFill>
                <a:srgbClr val="000000"/>
              </a:solidFill>
              <a:latin typeface="바탕" panose="02030600000101010101" pitchFamily="18" charset="-127"/>
            </a:endParaRPr>
          </a:p>
          <a:p>
            <a:pPr marL="762000" marR="383540" fontAlgn="base" latinLnBrk="0">
              <a:lnSpc>
                <a:spcPct val="180000"/>
              </a:lnSpc>
            </a:pPr>
            <a:r>
              <a:rPr lang="ko-KR" altLang="en-US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예수님께서는 성전에서 가르치시며 큰 소리로 말씀하셨다</a:t>
            </a:r>
            <a:r>
              <a:rPr lang="en-US" altLang="ko-KR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. </a:t>
            </a:r>
            <a:r>
              <a:rPr lang="ko-KR" altLang="en-US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우리는 하느님께서 모세에게 말씀하셨다는 것을 </a:t>
            </a:r>
            <a:r>
              <a:rPr lang="ko-KR" altLang="en-US" sz="2400" b="1" kern="0" dirty="0" err="1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아오</a:t>
            </a:r>
            <a:r>
              <a:rPr lang="en-US" altLang="ko-KR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. </a:t>
            </a:r>
            <a:r>
              <a:rPr lang="ko-KR" altLang="en-US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그러나 그자가 </a:t>
            </a:r>
            <a:r>
              <a:rPr lang="ko-KR" altLang="en-US" sz="2400" b="1" u="sng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굴림" panose="020B0600000101010101" pitchFamily="50" charset="-127"/>
                <a:ea typeface="굴림" panose="020B0600000101010101" pitchFamily="50" charset="-127"/>
              </a:rPr>
              <a:t>어디에서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(</a:t>
            </a:r>
            <a:r>
              <a:rPr lang="en-US" altLang="ko-KR" sz="2400" b="1" kern="0" dirty="0" err="1">
                <a:solidFill>
                  <a:srgbClr val="000000"/>
                </a:solidFill>
                <a:latin typeface="Bwgrkl" panose="02000400000000000000" pitchFamily="2" charset="0"/>
                <a:ea typeface="Bwgrkl" panose="02000400000000000000" pitchFamily="2" charset="0"/>
              </a:rPr>
              <a:t>po,qen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)</a:t>
            </a:r>
            <a:r>
              <a:rPr lang="ko-KR" altLang="en-US" sz="2400" b="1" u="sng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바탕" panose="02030600000101010101" pitchFamily="18" charset="-127"/>
                <a:ea typeface="굴림" panose="020B0600000101010101" pitchFamily="50" charset="-127"/>
              </a:rPr>
              <a:t> </a:t>
            </a:r>
            <a:r>
              <a:rPr lang="ko-KR" altLang="en-US" sz="2400" b="1" u="sng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굴림" panose="020B0600000101010101" pitchFamily="50" charset="-127"/>
                <a:ea typeface="굴림" panose="020B0600000101010101" pitchFamily="50" charset="-127"/>
              </a:rPr>
              <a:t>왔는지는</a:t>
            </a:r>
            <a:r>
              <a:rPr lang="ko-KR" altLang="en-US" sz="2400" b="1" kern="0" dirty="0">
                <a:solidFill>
                  <a:srgbClr val="000000"/>
                </a:solidFill>
                <a:latin typeface="바탕" panose="02030600000101010101" pitchFamily="18" charset="-127"/>
                <a:ea typeface="굴림" panose="020B0600000101010101" pitchFamily="50" charset="-127"/>
              </a:rPr>
              <a:t> </a:t>
            </a:r>
            <a:r>
              <a:rPr lang="ko-KR" altLang="en-US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우리가 알지 </a:t>
            </a:r>
            <a:r>
              <a:rPr lang="ko-KR" altLang="en-US" sz="2400" b="1" kern="0" dirty="0" err="1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못하오</a:t>
            </a:r>
            <a:r>
              <a:rPr lang="en-US" altLang="ko-KR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.”(9,29)</a:t>
            </a:r>
            <a:endParaRPr lang="ko-KR" altLang="en-US" sz="2400" b="1" kern="0" dirty="0">
              <a:solidFill>
                <a:srgbClr val="000000"/>
              </a:solidFill>
              <a:latin typeface="바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04061311"/>
      </p:ext>
    </p:extLst>
  </p:cSld>
  <p:clrMapOvr>
    <a:masterClrMapping/>
  </p:clrMapOvr>
</p:sld>
</file>

<file path=ppt/slides/slide4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496B1572-F234-4256-9A4E-3DB049B4D5FB}"/>
              </a:ext>
            </a:extLst>
          </p:cNvPr>
          <p:cNvSpPr/>
          <p:nvPr/>
        </p:nvSpPr>
        <p:spPr>
          <a:xfrm>
            <a:off x="464598" y="448184"/>
            <a:ext cx="10934330" cy="59970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62000" marR="383540" fontAlgn="base" latinLnBrk="0">
              <a:lnSpc>
                <a:spcPct val="180000"/>
              </a:lnSpc>
            </a:pPr>
            <a:r>
              <a:rPr lang="ko-KR" altLang="en-US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“너희는 나를 알고 또 내가 </a:t>
            </a:r>
            <a:r>
              <a:rPr lang="ko-KR" altLang="en-US" sz="2400" b="1" u="sng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굴림" panose="020B0600000101010101" pitchFamily="50" charset="-127"/>
                <a:ea typeface="굴림" panose="020B0600000101010101" pitchFamily="50" charset="-127"/>
              </a:rPr>
              <a:t>어디에서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(</a:t>
            </a:r>
            <a:r>
              <a:rPr lang="en-US" altLang="ko-KR" sz="2400" b="1" kern="0" dirty="0" err="1">
                <a:solidFill>
                  <a:srgbClr val="000000"/>
                </a:solidFill>
                <a:latin typeface="Bwgrkl" panose="02000400000000000000" pitchFamily="2" charset="0"/>
                <a:ea typeface="Bwgrkl" panose="02000400000000000000" pitchFamily="2" charset="0"/>
              </a:rPr>
              <a:t>po,qen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)</a:t>
            </a:r>
            <a:r>
              <a:rPr lang="ko-KR" altLang="en-US" sz="2400" b="1" u="sng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바탕" panose="02030600000101010101" pitchFamily="18" charset="-127"/>
                <a:ea typeface="굴림" panose="020B0600000101010101" pitchFamily="50" charset="-127"/>
              </a:rPr>
              <a:t> </a:t>
            </a:r>
            <a:r>
              <a:rPr lang="ko-KR" altLang="en-US" sz="2400" b="1" u="sng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굴림" panose="020B0600000101010101" pitchFamily="50" charset="-127"/>
                <a:ea typeface="굴림" panose="020B0600000101010101" pitchFamily="50" charset="-127"/>
              </a:rPr>
              <a:t>왔는지</a:t>
            </a:r>
            <a:r>
              <a:rPr lang="ko-KR" altLang="en-US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도 알고 있다</a:t>
            </a:r>
            <a:r>
              <a:rPr lang="en-US" altLang="ko-KR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. </a:t>
            </a:r>
            <a:r>
              <a:rPr lang="ko-KR" altLang="en-US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그러나 나는 나 스스로 온 것이 아니다</a:t>
            </a:r>
            <a:r>
              <a:rPr lang="en-US" altLang="ko-KR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. </a:t>
            </a:r>
            <a:r>
              <a:rPr lang="ko-KR" altLang="en-US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나를 보내신 분은 </a:t>
            </a:r>
            <a:r>
              <a:rPr lang="ko-KR" altLang="en-US" sz="2400" b="1" kern="0" dirty="0" err="1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참되신데</a:t>
            </a:r>
            <a:r>
              <a:rPr lang="ko-KR" altLang="en-US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 너희는 그분을 알지 못한다</a:t>
            </a:r>
            <a:r>
              <a:rPr lang="en-US" altLang="ko-KR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. </a:t>
            </a:r>
            <a:r>
              <a:rPr lang="ko-KR" altLang="en-US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나는 그분을 안다</a:t>
            </a:r>
            <a:r>
              <a:rPr lang="en-US" altLang="ko-KR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. </a:t>
            </a:r>
            <a:r>
              <a:rPr lang="ko-KR" altLang="en-US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내가 </a:t>
            </a:r>
            <a:r>
              <a:rPr lang="ko-KR" altLang="en-US" sz="2400" b="1" u="sng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굴림" panose="020B0600000101010101" pitchFamily="50" charset="-127"/>
                <a:ea typeface="굴림" panose="020B0600000101010101" pitchFamily="50" charset="-127"/>
              </a:rPr>
              <a:t>그분에게서 왔고</a:t>
            </a:r>
            <a:r>
              <a:rPr lang="ko-KR" altLang="en-US" sz="2400" b="1" kern="0" dirty="0">
                <a:solidFill>
                  <a:srgbClr val="000000"/>
                </a:solidFill>
                <a:latin typeface="바탕" panose="02030600000101010101" pitchFamily="18" charset="-127"/>
                <a:ea typeface="굴림" panose="020B0600000101010101" pitchFamily="50" charset="-127"/>
              </a:rPr>
              <a:t> </a:t>
            </a:r>
            <a:r>
              <a:rPr lang="ko-KR" altLang="en-US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그분께서 나를 보내셨기 때문이다</a:t>
            </a:r>
            <a:r>
              <a:rPr lang="en-US" altLang="ko-KR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.”(7,28-29)</a:t>
            </a:r>
          </a:p>
          <a:p>
            <a:pPr marL="762000" marR="383540" fontAlgn="base" latinLnBrk="0">
              <a:lnSpc>
                <a:spcPct val="180000"/>
              </a:lnSpc>
            </a:pPr>
            <a:endParaRPr lang="ko-KR" altLang="en-US" sz="2400" b="1" kern="0" dirty="0">
              <a:solidFill>
                <a:srgbClr val="000000"/>
              </a:solidFill>
              <a:latin typeface="바탕" panose="02030600000101010101" pitchFamily="18" charset="-127"/>
            </a:endParaRPr>
          </a:p>
          <a:p>
            <a:pPr marL="762000" marR="383540" fontAlgn="base" latinLnBrk="0">
              <a:lnSpc>
                <a:spcPct val="180000"/>
              </a:lnSpc>
            </a:pPr>
            <a:r>
              <a:rPr lang="ko-KR" altLang="en-US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예수님께서 그들에게 이르셨다</a:t>
            </a:r>
            <a:r>
              <a:rPr lang="en-US" altLang="ko-KR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. “</a:t>
            </a:r>
            <a:r>
              <a:rPr lang="ko-KR" altLang="en-US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내가 나 자신에 관하여 증언하여도 나의 증언은 유효하다</a:t>
            </a:r>
            <a:r>
              <a:rPr lang="en-US" altLang="ko-KR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. </a:t>
            </a:r>
            <a:r>
              <a:rPr lang="ko-KR" altLang="en-US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내가 </a:t>
            </a:r>
            <a:r>
              <a:rPr lang="ko-KR" altLang="en-US" sz="2400" b="1" u="sng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굴림" panose="020B0600000101010101" pitchFamily="50" charset="-127"/>
                <a:ea typeface="굴림" panose="020B0600000101010101" pitchFamily="50" charset="-127"/>
              </a:rPr>
              <a:t>어디에서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(</a:t>
            </a:r>
            <a:r>
              <a:rPr lang="en-US" altLang="ko-KR" sz="2400" b="1" kern="0" dirty="0" err="1">
                <a:solidFill>
                  <a:srgbClr val="000000"/>
                </a:solidFill>
                <a:latin typeface="Bwgrkl" panose="02000400000000000000" pitchFamily="2" charset="0"/>
                <a:ea typeface="Bwgrkl" panose="02000400000000000000" pitchFamily="2" charset="0"/>
              </a:rPr>
              <a:t>po,qen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)</a:t>
            </a:r>
            <a:r>
              <a:rPr lang="ko-KR" altLang="en-US" sz="2400" b="1" u="sng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바탕" panose="02030600000101010101" pitchFamily="18" charset="-127"/>
                <a:ea typeface="굴림" panose="020B0600000101010101" pitchFamily="50" charset="-127"/>
              </a:rPr>
              <a:t> </a:t>
            </a:r>
            <a:r>
              <a:rPr lang="ko-KR" altLang="en-US" sz="2400" b="1" u="sng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굴림" panose="020B0600000101010101" pitchFamily="50" charset="-127"/>
                <a:ea typeface="굴림" panose="020B0600000101010101" pitchFamily="50" charset="-127"/>
              </a:rPr>
              <a:t>왔고</a:t>
            </a:r>
            <a:r>
              <a:rPr lang="ko-KR" altLang="en-US" sz="2400" b="1" kern="0" dirty="0">
                <a:solidFill>
                  <a:srgbClr val="000000"/>
                </a:solidFill>
                <a:latin typeface="바탕" panose="02030600000101010101" pitchFamily="18" charset="-127"/>
                <a:ea typeface="굴림" panose="020B0600000101010101" pitchFamily="50" charset="-127"/>
              </a:rPr>
              <a:t> </a:t>
            </a:r>
            <a:r>
              <a:rPr lang="ko-KR" altLang="en-US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어디로 가는지 알기 때문이다</a:t>
            </a:r>
            <a:r>
              <a:rPr lang="en-US" altLang="ko-KR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. </a:t>
            </a:r>
            <a:r>
              <a:rPr lang="ko-KR" altLang="en-US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그러나 너희는 내가 </a:t>
            </a:r>
            <a:r>
              <a:rPr lang="ko-KR" altLang="en-US" sz="2400" b="1" u="sng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굴림" panose="020B0600000101010101" pitchFamily="50" charset="-127"/>
                <a:ea typeface="굴림" panose="020B0600000101010101" pitchFamily="50" charset="-127"/>
              </a:rPr>
              <a:t>어디에서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(</a:t>
            </a:r>
            <a:r>
              <a:rPr lang="en-US" altLang="ko-KR" sz="2400" b="1" kern="0" dirty="0" err="1">
                <a:solidFill>
                  <a:srgbClr val="000000"/>
                </a:solidFill>
                <a:latin typeface="Bwgrkl" panose="02000400000000000000" pitchFamily="2" charset="0"/>
                <a:ea typeface="Bwgrkl" panose="02000400000000000000" pitchFamily="2" charset="0"/>
              </a:rPr>
              <a:t>po,qen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)</a:t>
            </a:r>
            <a:r>
              <a:rPr lang="ko-KR" altLang="en-US" sz="2400" b="1" u="sng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바탕" panose="02030600000101010101" pitchFamily="18" charset="-127"/>
                <a:ea typeface="굴림" panose="020B0600000101010101" pitchFamily="50" charset="-127"/>
              </a:rPr>
              <a:t> </a:t>
            </a:r>
            <a:r>
              <a:rPr lang="ko-KR" altLang="en-US" sz="2400" b="1" u="sng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굴림" panose="020B0600000101010101" pitchFamily="50" charset="-127"/>
                <a:ea typeface="굴림" panose="020B0600000101010101" pitchFamily="50" charset="-127"/>
              </a:rPr>
              <a:t>왔는지</a:t>
            </a:r>
            <a:r>
              <a:rPr lang="en-US" altLang="ko-KR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, </a:t>
            </a:r>
            <a:r>
              <a:rPr lang="ko-KR" altLang="en-US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또 내가 어디로 가는지 알지 못한다</a:t>
            </a:r>
            <a:r>
              <a:rPr lang="en-US" altLang="ko-KR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.(8,14)</a:t>
            </a:r>
            <a:endParaRPr lang="ko-KR" altLang="en-US" sz="2400" b="1" kern="0" dirty="0">
              <a:solidFill>
                <a:srgbClr val="000000"/>
              </a:solidFill>
              <a:latin typeface="바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79721469"/>
      </p:ext>
    </p:extLst>
  </p:cSld>
  <p:clrMapOvr>
    <a:masterClrMapping/>
  </p:clrMapOvr>
</p:sld>
</file>

<file path=ppt/slides/slide4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7949B4FF-E4E2-4A0A-A971-ED98DBDE514D}"/>
              </a:ext>
            </a:extLst>
          </p:cNvPr>
          <p:cNvSpPr/>
          <p:nvPr/>
        </p:nvSpPr>
        <p:spPr>
          <a:xfrm>
            <a:off x="3048000" y="2922900"/>
            <a:ext cx="8350928" cy="15232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 latinLnBrk="0">
              <a:lnSpc>
                <a:spcPct val="180000"/>
              </a:lnSpc>
            </a:pP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“위로부터”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(3,31; 8,23) </a:t>
            </a:r>
          </a:p>
          <a:p>
            <a:pPr fontAlgn="base" latinLnBrk="0">
              <a:lnSpc>
                <a:spcPct val="180000"/>
              </a:lnSpc>
            </a:pP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“하느님으로부터”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(3,2; 7,28; 8,42; 9,33; 16,30)</a:t>
            </a:r>
            <a:endParaRPr lang="ko-KR" altLang="en-US" sz="2800" b="1" kern="0" spc="0" dirty="0">
              <a:solidFill>
                <a:srgbClr val="000000"/>
              </a:solidFill>
              <a:effectLst/>
              <a:latin typeface="바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94351553"/>
      </p:ext>
    </p:extLst>
  </p:cSld>
  <p:clrMapOvr>
    <a:masterClrMapping/>
  </p:clrMapOvr>
</p:sld>
</file>

<file path=ppt/slides/slide4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E52B0EEC-7C55-48E2-9941-B07D580C4D7D}"/>
              </a:ext>
            </a:extLst>
          </p:cNvPr>
          <p:cNvSpPr/>
          <p:nvPr/>
        </p:nvSpPr>
        <p:spPr>
          <a:xfrm>
            <a:off x="2736988" y="3061463"/>
            <a:ext cx="7409401" cy="7350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 latinLnBrk="0">
              <a:lnSpc>
                <a:spcPct val="180000"/>
              </a:lnSpc>
            </a:pP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“내 나라는 이 세상에 속하지 않는다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.”(18,36)</a:t>
            </a:r>
            <a:endParaRPr lang="ko-KR" altLang="en-US" sz="2800" b="1" kern="0" spc="0" dirty="0">
              <a:solidFill>
                <a:srgbClr val="000000"/>
              </a:solidFill>
              <a:effectLst/>
              <a:latin typeface="궁서" panose="02030600000101010101" pitchFamily="18" charset="-127"/>
              <a:ea typeface="궁서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908811809"/>
      </p:ext>
    </p:extLst>
  </p:cSld>
  <p:clrMapOvr>
    <a:masterClrMapping/>
  </p:clrMapOvr>
</p:sld>
</file>

<file path=ppt/slides/slide4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440D9267-EF6F-403A-A303-FD10F6680299}"/>
              </a:ext>
            </a:extLst>
          </p:cNvPr>
          <p:cNvSpPr/>
          <p:nvPr/>
        </p:nvSpPr>
        <p:spPr>
          <a:xfrm>
            <a:off x="2497585" y="2358044"/>
            <a:ext cx="7702858" cy="22862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80000"/>
              </a:lnSpc>
            </a:pP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“나에게 말을 하지 않을 </a:t>
            </a:r>
            <a:r>
              <a:rPr lang="ko-KR" altLang="en-US" sz="2800" b="1" kern="0" dirty="0" err="1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작정이오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? </a:t>
            </a: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나는 당신을 풀어 줄 </a:t>
            </a:r>
            <a:r>
              <a:rPr lang="ko-KR" altLang="en-US" sz="2800" b="1" u="sng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궁서" panose="02030600000101010101" pitchFamily="18" charset="-127"/>
                <a:ea typeface="궁서" panose="02030600000101010101" pitchFamily="18" charset="-127"/>
              </a:rPr>
              <a:t>권한</a:t>
            </a: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도 있고 당신을 십자가에 못 박을 </a:t>
            </a:r>
            <a:r>
              <a:rPr lang="ko-KR" altLang="en-US" sz="2800" b="1" u="sng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궁서" panose="02030600000101010101" pitchFamily="18" charset="-127"/>
                <a:ea typeface="궁서" panose="02030600000101010101" pitchFamily="18" charset="-127"/>
              </a:rPr>
              <a:t>권한</a:t>
            </a: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도 있다는 것을 모르시오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?” </a:t>
            </a:r>
            <a:endParaRPr lang="ko-KR" altLang="en-US" sz="2800" b="1" kern="0" spc="0" dirty="0">
              <a:solidFill>
                <a:srgbClr val="000000"/>
              </a:solidFill>
              <a:effectLst/>
              <a:latin typeface="바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877591951"/>
      </p:ext>
    </p:extLst>
  </p:cSld>
  <p:clrMapOvr>
    <a:masterClrMapping/>
  </p:clrMapOvr>
</p:sld>
</file>

<file path=ppt/slides/slide4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F63A8987-8B74-4664-8CEB-A4509C392319}"/>
              </a:ext>
            </a:extLst>
          </p:cNvPr>
          <p:cNvSpPr/>
          <p:nvPr/>
        </p:nvSpPr>
        <p:spPr>
          <a:xfrm>
            <a:off x="2728403" y="2052888"/>
            <a:ext cx="6735193" cy="23326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80000"/>
              </a:lnSpc>
            </a:pP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“빌라도야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, 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하느님이 허락하지 않으셨다면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, 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너는 나를 심문하고 판결을 내리는 어떤 권한의 행사도 수행할 수 없다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.”</a:t>
            </a:r>
            <a:endParaRPr lang="ko-KR" altLang="en-US" sz="2800" b="1" kern="0" spc="0" dirty="0">
              <a:solidFill>
                <a:srgbClr val="000000"/>
              </a:solidFill>
              <a:effectLst/>
              <a:latin typeface="바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696386307"/>
      </p:ext>
    </p:extLst>
  </p:cSld>
  <p:clrMapOvr>
    <a:masterClrMapping/>
  </p:clrMapOvr>
</p:sld>
</file>

<file path=ppt/slides/slide4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st. pontius pilateì ëí ì´ë¯¸ì§ ê²ìê²°ê³¼">
            <a:extLst>
              <a:ext uri="{FF2B5EF4-FFF2-40B4-BE49-F238E27FC236}">
                <a16:creationId xmlns:a16="http://schemas.microsoft.com/office/drawing/2014/main" id="{853353FE-A42C-4109-BFE4-BB45AC7C6E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163" y="620191"/>
            <a:ext cx="4299197" cy="5617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직사각형 1">
            <a:extLst>
              <a:ext uri="{FF2B5EF4-FFF2-40B4-BE49-F238E27FC236}">
                <a16:creationId xmlns:a16="http://schemas.microsoft.com/office/drawing/2014/main" id="{AD297F65-F61A-413A-887E-5C5F1F6D079A}"/>
              </a:ext>
            </a:extLst>
          </p:cNvPr>
          <p:cNvSpPr/>
          <p:nvPr/>
        </p:nvSpPr>
        <p:spPr>
          <a:xfrm>
            <a:off x="7963175" y="2769587"/>
            <a:ext cx="2036135" cy="131882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fontAlgn="base">
              <a:lnSpc>
                <a:spcPct val="180000"/>
              </a:lnSpc>
              <a:tabLst>
                <a:tab pos="363220" algn="l"/>
                <a:tab pos="365760" algn="l"/>
                <a:tab pos="381000" algn="l"/>
                <a:tab pos="1016000" algn="l"/>
                <a:tab pos="1524000" algn="l"/>
                <a:tab pos="2032000" algn="l"/>
                <a:tab pos="2540000" algn="l"/>
                <a:tab pos="3048000" algn="l"/>
                <a:tab pos="3556000" algn="l"/>
                <a:tab pos="4064000" algn="l"/>
                <a:tab pos="4572000" algn="l"/>
                <a:tab pos="5080000" algn="l"/>
                <a:tab pos="5588000" algn="l"/>
                <a:tab pos="6096000" algn="l"/>
                <a:tab pos="6604000" algn="l"/>
                <a:tab pos="7112000" algn="l"/>
                <a:tab pos="7620000" algn="l"/>
                <a:tab pos="8128000" algn="l"/>
                <a:tab pos="8636000" algn="l"/>
                <a:tab pos="9144000" algn="l"/>
                <a:tab pos="9652000" algn="l"/>
                <a:tab pos="10160000" algn="l"/>
                <a:tab pos="10668000" algn="l"/>
                <a:tab pos="11176000" algn="l"/>
                <a:tab pos="11684000" algn="l"/>
                <a:tab pos="12192000" algn="l"/>
                <a:tab pos="12700000" algn="l"/>
                <a:tab pos="13208000" algn="l"/>
                <a:tab pos="13716000" algn="l"/>
                <a:tab pos="14224000" algn="l"/>
                <a:tab pos="14732000" algn="l"/>
                <a:tab pos="15240000" algn="l"/>
              </a:tabLst>
            </a:pPr>
            <a:r>
              <a:rPr lang="ko-KR" altLang="en-US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성 빌라도</a:t>
            </a:r>
            <a:endParaRPr lang="en-US" altLang="ko-KR" sz="2400" b="1" kern="0" dirty="0">
              <a:solidFill>
                <a:srgbClr val="000000"/>
              </a:solidFill>
              <a:latin typeface="함초롬바탕" panose="02030604000101010101" pitchFamily="18" charset="-127"/>
              <a:ea typeface="함초롬바탕" panose="02030604000101010101" pitchFamily="18" charset="-127"/>
            </a:endParaRPr>
          </a:p>
          <a:p>
            <a:pPr algn="just" fontAlgn="base">
              <a:lnSpc>
                <a:spcPct val="180000"/>
              </a:lnSpc>
              <a:tabLst>
                <a:tab pos="363220" algn="l"/>
                <a:tab pos="365760" algn="l"/>
                <a:tab pos="381000" algn="l"/>
                <a:tab pos="1016000" algn="l"/>
                <a:tab pos="1524000" algn="l"/>
                <a:tab pos="2032000" algn="l"/>
                <a:tab pos="2540000" algn="l"/>
                <a:tab pos="3048000" algn="l"/>
                <a:tab pos="3556000" algn="l"/>
                <a:tab pos="4064000" algn="l"/>
                <a:tab pos="4572000" algn="l"/>
                <a:tab pos="5080000" algn="l"/>
                <a:tab pos="5588000" algn="l"/>
                <a:tab pos="6096000" algn="l"/>
                <a:tab pos="6604000" algn="l"/>
                <a:tab pos="7112000" algn="l"/>
                <a:tab pos="7620000" algn="l"/>
                <a:tab pos="8128000" algn="l"/>
                <a:tab pos="8636000" algn="l"/>
                <a:tab pos="9144000" algn="l"/>
                <a:tab pos="9652000" algn="l"/>
                <a:tab pos="10160000" algn="l"/>
                <a:tab pos="10668000" algn="l"/>
                <a:tab pos="11176000" algn="l"/>
                <a:tab pos="11684000" algn="l"/>
                <a:tab pos="12192000" algn="l"/>
                <a:tab pos="12700000" algn="l"/>
                <a:tab pos="13208000" algn="l"/>
                <a:tab pos="13716000" algn="l"/>
                <a:tab pos="14224000" algn="l"/>
                <a:tab pos="14732000" algn="l"/>
                <a:tab pos="15240000" algn="l"/>
              </a:tabLst>
            </a:pPr>
            <a:r>
              <a:rPr lang="ko-KR" altLang="en-US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성녀 </a:t>
            </a:r>
            <a:r>
              <a:rPr lang="ko-KR" altLang="en-US" sz="24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프로큘라</a:t>
            </a:r>
            <a:endParaRPr lang="ko-KR" altLang="en-US" sz="2400" b="1" kern="0" spc="0" dirty="0">
              <a:solidFill>
                <a:srgbClr val="000000"/>
              </a:solidFill>
              <a:effectLst/>
              <a:latin typeface="바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490633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1584959" y="880528"/>
            <a:ext cx="9440091" cy="4228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60000"/>
              </a:lnSpc>
            </a:pPr>
            <a:r>
              <a:rPr lang="ko-KR" altLang="en-US" sz="2400" b="1" dirty="0">
                <a:latin typeface="굴림" panose="020B0600000101010101" pitchFamily="50" charset="-127"/>
                <a:ea typeface="굴림" panose="020B0600000101010101" pitchFamily="50" charset="-127"/>
              </a:rPr>
              <a:t>율법은 모세를 통하여 주어졌지만 은총과 진리는 예수 그리스도를 통하여 왔다</a:t>
            </a:r>
            <a:r>
              <a:rPr lang="en-US" altLang="ko-KR" sz="2400" b="1" dirty="0">
                <a:latin typeface="굴림" panose="020B0600000101010101" pitchFamily="50" charset="-127"/>
                <a:ea typeface="굴림" panose="020B0600000101010101" pitchFamily="50" charset="-127"/>
              </a:rPr>
              <a:t>.(1,17)</a:t>
            </a:r>
          </a:p>
          <a:p>
            <a:pPr algn="just" fontAlgn="base">
              <a:lnSpc>
                <a:spcPct val="160000"/>
              </a:lnSpc>
            </a:pPr>
            <a:endParaRPr lang="en-US" altLang="ko-KR" sz="2400" b="1" dirty="0">
              <a:latin typeface="굴림" panose="020B0600000101010101" pitchFamily="50" charset="-127"/>
              <a:ea typeface="굴림" panose="020B0600000101010101" pitchFamily="50" charset="-127"/>
            </a:endParaRPr>
          </a:p>
          <a:p>
            <a:pPr algn="just" fontAlgn="base">
              <a:lnSpc>
                <a:spcPct val="160000"/>
              </a:lnSpc>
            </a:pPr>
            <a:r>
              <a:rPr lang="ko-KR" altLang="en-US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“나는 진리를 증언하려고 태어났으며</a:t>
            </a:r>
            <a:r>
              <a:rPr lang="en-US" altLang="ko-KR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, </a:t>
            </a:r>
            <a:r>
              <a:rPr lang="ko-KR" altLang="en-US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진리를 증언하려고 세상에 왔다</a:t>
            </a:r>
            <a:r>
              <a:rPr lang="en-US" altLang="ko-KR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.”(18,37) </a:t>
            </a:r>
          </a:p>
          <a:p>
            <a:pPr algn="just" fontAlgn="base">
              <a:lnSpc>
                <a:spcPct val="160000"/>
              </a:lnSpc>
            </a:pPr>
            <a:endParaRPr lang="en-US" altLang="ko-KR" sz="2400" b="1" kern="0" dirty="0">
              <a:solidFill>
                <a:srgbClr val="000000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  <a:p>
            <a:pPr algn="just" fontAlgn="base">
              <a:lnSpc>
                <a:spcPct val="160000"/>
              </a:lnSpc>
            </a:pPr>
            <a:r>
              <a:rPr lang="en-US" altLang="ko-KR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“</a:t>
            </a:r>
            <a:r>
              <a:rPr lang="ko-KR" altLang="en-US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진리</a:t>
            </a:r>
            <a:r>
              <a:rPr lang="en-US" altLang="ko-KR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(=</a:t>
            </a:r>
            <a:r>
              <a:rPr lang="ko-KR" altLang="en-US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아들</a:t>
            </a:r>
            <a:r>
              <a:rPr lang="en-US" altLang="ko-KR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)</a:t>
            </a:r>
            <a:r>
              <a:rPr lang="ko-KR" altLang="en-US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가 너희를 자유롭게 할 것이다</a:t>
            </a:r>
            <a:r>
              <a:rPr lang="en-US" altLang="ko-KR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.”(8,32; 8,36) </a:t>
            </a:r>
            <a:endParaRPr lang="ko-KR" altLang="en-US" sz="2400" b="1" kern="0" spc="0" dirty="0">
              <a:solidFill>
                <a:srgbClr val="000000"/>
              </a:solidFill>
              <a:effectLst/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3290495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386" y="986790"/>
            <a:ext cx="4953000" cy="2933700"/>
          </a:xfrm>
          <a:prstGeom prst="rect">
            <a:avLst/>
          </a:prstGeom>
        </p:spPr>
      </p:pic>
      <p:sp>
        <p:nvSpPr>
          <p:cNvPr id="3" name="직사각형 2"/>
          <p:cNvSpPr/>
          <p:nvPr/>
        </p:nvSpPr>
        <p:spPr>
          <a:xfrm>
            <a:off x="6827519" y="1064466"/>
            <a:ext cx="4084319" cy="3443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60000"/>
              </a:lnSpc>
            </a:pP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“내 깊은 내면에 존재하는 공허감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, 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누군가에게 감사하기를 원하는 공허감이 있다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 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내게는 이것을 채울 마땅한 방법이 없다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.”</a:t>
            </a:r>
            <a:endParaRPr lang="ko-KR" altLang="en-US" sz="28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565570088"/>
      </p:ext>
    </p:extLst>
  </p:cSld>
  <p:clrMapOvr>
    <a:masterClrMapping/>
  </p:clrMapOvr>
</p:sld>
</file>

<file path=ppt/slides/slide5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5B7F3429-60AF-476D-997A-7CCF161DB572}"/>
              </a:ext>
            </a:extLst>
          </p:cNvPr>
          <p:cNvSpPr/>
          <p:nvPr/>
        </p:nvSpPr>
        <p:spPr>
          <a:xfrm>
            <a:off x="1814004" y="1891784"/>
            <a:ext cx="9212062" cy="30744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98500" marR="383540" algn="just" fontAlgn="base">
              <a:lnSpc>
                <a:spcPct val="180000"/>
              </a:lnSpc>
              <a:tabLst>
                <a:tab pos="363220" algn="l"/>
                <a:tab pos="365760" algn="l"/>
                <a:tab pos="381000" algn="l"/>
                <a:tab pos="1016000" algn="l"/>
                <a:tab pos="1524000" algn="l"/>
                <a:tab pos="2032000" algn="l"/>
                <a:tab pos="2540000" algn="l"/>
                <a:tab pos="3048000" algn="l"/>
                <a:tab pos="3556000" algn="l"/>
                <a:tab pos="4064000" algn="l"/>
                <a:tab pos="4572000" algn="l"/>
                <a:tab pos="5080000" algn="l"/>
                <a:tab pos="5588000" algn="l"/>
                <a:tab pos="6096000" algn="l"/>
                <a:tab pos="6604000" algn="l"/>
                <a:tab pos="7112000" algn="l"/>
                <a:tab pos="7620000" algn="l"/>
                <a:tab pos="8128000" algn="l"/>
                <a:tab pos="8636000" algn="l"/>
                <a:tab pos="9144000" algn="l"/>
                <a:tab pos="9652000" algn="l"/>
                <a:tab pos="10160000" algn="l"/>
                <a:tab pos="10668000" algn="l"/>
                <a:tab pos="11176000" algn="l"/>
                <a:tab pos="11684000" algn="l"/>
                <a:tab pos="12192000" algn="l"/>
                <a:tab pos="12700000" algn="l"/>
                <a:tab pos="13208000" algn="l"/>
                <a:tab pos="13716000" algn="l"/>
                <a:tab pos="14224000" algn="l"/>
                <a:tab pos="14732000" algn="l"/>
                <a:tab pos="15240000" algn="l"/>
              </a:tabLst>
            </a:pP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속물이란 어떤 사람을 가리키는가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? 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진리를 알고 있되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, 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진리 그 자체를 위해서 그 진리를 지키는 사람이 아니라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, 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그 진리가 자신의 이익에 부합할 때만 지키는 사람이다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.(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파스칼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)</a:t>
            </a:r>
            <a:endParaRPr lang="ko-KR" altLang="en-US" sz="2800" b="1" kern="0" spc="0" dirty="0">
              <a:solidFill>
                <a:srgbClr val="000000"/>
              </a:solidFill>
              <a:effectLst/>
              <a:latin typeface="바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3355044"/>
      </p:ext>
    </p:extLst>
  </p:cSld>
  <p:clrMapOvr>
    <a:masterClrMapping/>
  </p:clrMapOvr>
</p:sld>
</file>

<file path=ppt/slides/slide5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A72D5388-44CE-405B-BF26-EACD5883CA91}"/>
              </a:ext>
            </a:extLst>
          </p:cNvPr>
          <p:cNvSpPr/>
          <p:nvPr/>
        </p:nvSpPr>
        <p:spPr>
          <a:xfrm>
            <a:off x="781234" y="882672"/>
            <a:ext cx="11043821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16280" marR="353060" algn="just" fontAlgn="base">
              <a:tabLst>
                <a:tab pos="363220" algn="l"/>
                <a:tab pos="365760" algn="l"/>
                <a:tab pos="381000" algn="l"/>
                <a:tab pos="1016000" algn="l"/>
                <a:tab pos="1524000" algn="l"/>
                <a:tab pos="2032000" algn="l"/>
                <a:tab pos="2540000" algn="l"/>
                <a:tab pos="3048000" algn="l"/>
                <a:tab pos="3556000" algn="l"/>
                <a:tab pos="4064000" algn="l"/>
                <a:tab pos="4572000" algn="l"/>
                <a:tab pos="5080000" algn="l"/>
                <a:tab pos="5588000" algn="l"/>
                <a:tab pos="6096000" algn="l"/>
                <a:tab pos="6604000" algn="l"/>
                <a:tab pos="7112000" algn="l"/>
                <a:tab pos="7620000" algn="l"/>
                <a:tab pos="8128000" algn="l"/>
                <a:tab pos="8636000" algn="l"/>
                <a:tab pos="9144000" algn="l"/>
                <a:tab pos="9652000" algn="l"/>
                <a:tab pos="10160000" algn="l"/>
                <a:tab pos="10668000" algn="l"/>
                <a:tab pos="11176000" algn="l"/>
                <a:tab pos="11684000" algn="l"/>
                <a:tab pos="12192000" algn="l"/>
                <a:tab pos="12700000" algn="l"/>
                <a:tab pos="13208000" algn="l"/>
                <a:tab pos="13716000" algn="l"/>
                <a:tab pos="14224000" algn="l"/>
                <a:tab pos="14732000" algn="l"/>
                <a:tab pos="15240000" algn="l"/>
              </a:tabLst>
            </a:pPr>
            <a:r>
              <a:rPr lang="ko-KR" altLang="en-US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우리 주님이신 하느님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!</a:t>
            </a:r>
            <a:endParaRPr lang="ko-KR" altLang="en-US" sz="2400" b="1" kern="0" dirty="0">
              <a:solidFill>
                <a:srgbClr val="000000"/>
              </a:solidFill>
              <a:latin typeface="바탕" panose="02030600000101010101" pitchFamily="18" charset="-127"/>
            </a:endParaRPr>
          </a:p>
          <a:p>
            <a:pPr marL="716280" marR="353060" algn="just" fontAlgn="base">
              <a:tabLst>
                <a:tab pos="363220" algn="l"/>
                <a:tab pos="365760" algn="l"/>
                <a:tab pos="381000" algn="l"/>
                <a:tab pos="1016000" algn="l"/>
                <a:tab pos="1524000" algn="l"/>
                <a:tab pos="2032000" algn="l"/>
                <a:tab pos="2540000" algn="l"/>
                <a:tab pos="3048000" algn="l"/>
                <a:tab pos="3556000" algn="l"/>
                <a:tab pos="4064000" algn="l"/>
                <a:tab pos="4572000" algn="l"/>
                <a:tab pos="5080000" algn="l"/>
                <a:tab pos="5588000" algn="l"/>
                <a:tab pos="6096000" algn="l"/>
                <a:tab pos="6604000" algn="l"/>
                <a:tab pos="7112000" algn="l"/>
                <a:tab pos="7620000" algn="l"/>
                <a:tab pos="8128000" algn="l"/>
                <a:tab pos="8636000" algn="l"/>
                <a:tab pos="9144000" algn="l"/>
                <a:tab pos="9652000" algn="l"/>
                <a:tab pos="10160000" algn="l"/>
                <a:tab pos="10668000" algn="l"/>
                <a:tab pos="11176000" algn="l"/>
                <a:tab pos="11684000" algn="l"/>
                <a:tab pos="12192000" algn="l"/>
                <a:tab pos="12700000" algn="l"/>
                <a:tab pos="13208000" algn="l"/>
                <a:tab pos="13716000" algn="l"/>
                <a:tab pos="14224000" algn="l"/>
                <a:tab pos="14732000" algn="l"/>
                <a:tab pos="15240000" algn="l"/>
              </a:tabLst>
            </a:pPr>
            <a:r>
              <a:rPr lang="ko-KR" altLang="en-US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당신께서는 우리의 삶이 나약함과 허약함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, </a:t>
            </a:r>
          </a:p>
          <a:p>
            <a:pPr marL="716280" marR="353060" algn="just" fontAlgn="base">
              <a:tabLst>
                <a:tab pos="363220" algn="l"/>
                <a:tab pos="365760" algn="l"/>
                <a:tab pos="381000" algn="l"/>
                <a:tab pos="1016000" algn="l"/>
                <a:tab pos="1524000" algn="l"/>
                <a:tab pos="2032000" algn="l"/>
                <a:tab pos="2540000" algn="l"/>
                <a:tab pos="3048000" algn="l"/>
                <a:tab pos="3556000" algn="l"/>
                <a:tab pos="4064000" algn="l"/>
                <a:tab pos="4572000" algn="l"/>
                <a:tab pos="5080000" algn="l"/>
                <a:tab pos="5588000" algn="l"/>
                <a:tab pos="6096000" algn="l"/>
                <a:tab pos="6604000" algn="l"/>
                <a:tab pos="7112000" algn="l"/>
                <a:tab pos="7620000" algn="l"/>
                <a:tab pos="8128000" algn="l"/>
                <a:tab pos="8636000" algn="l"/>
                <a:tab pos="9144000" algn="l"/>
                <a:tab pos="9652000" algn="l"/>
                <a:tab pos="10160000" algn="l"/>
                <a:tab pos="10668000" algn="l"/>
                <a:tab pos="11176000" algn="l"/>
                <a:tab pos="11684000" algn="l"/>
                <a:tab pos="12192000" algn="l"/>
                <a:tab pos="12700000" algn="l"/>
                <a:tab pos="13208000" algn="l"/>
                <a:tab pos="13716000" algn="l"/>
                <a:tab pos="14224000" algn="l"/>
                <a:tab pos="14732000" algn="l"/>
                <a:tab pos="15240000" algn="l"/>
              </a:tabLst>
            </a:pPr>
            <a:r>
              <a:rPr lang="ko-KR" altLang="en-US" sz="24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불의함과</a:t>
            </a:r>
            <a:r>
              <a:rPr lang="ko-KR" altLang="en-US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죄악으로 이어진다는 것을 잘 알고 계십니다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 </a:t>
            </a:r>
            <a:endParaRPr lang="ko-KR" altLang="en-US" sz="2400" b="1" kern="0" dirty="0">
              <a:solidFill>
                <a:srgbClr val="000000"/>
              </a:solidFill>
              <a:latin typeface="바탕" panose="02030600000101010101" pitchFamily="18" charset="-127"/>
            </a:endParaRPr>
          </a:p>
          <a:p>
            <a:pPr marL="716280" marR="353060" algn="just" fontAlgn="base">
              <a:tabLst>
                <a:tab pos="363220" algn="l"/>
                <a:tab pos="365760" algn="l"/>
                <a:tab pos="381000" algn="l"/>
                <a:tab pos="1016000" algn="l"/>
                <a:tab pos="1524000" algn="l"/>
                <a:tab pos="2032000" algn="l"/>
                <a:tab pos="2540000" algn="l"/>
                <a:tab pos="3048000" algn="l"/>
                <a:tab pos="3556000" algn="l"/>
                <a:tab pos="4064000" algn="l"/>
                <a:tab pos="4572000" algn="l"/>
                <a:tab pos="5080000" algn="l"/>
                <a:tab pos="5588000" algn="l"/>
                <a:tab pos="6096000" algn="l"/>
                <a:tab pos="6604000" algn="l"/>
                <a:tab pos="7112000" algn="l"/>
                <a:tab pos="7620000" algn="l"/>
                <a:tab pos="8128000" algn="l"/>
                <a:tab pos="8636000" algn="l"/>
                <a:tab pos="9144000" algn="l"/>
                <a:tab pos="9652000" algn="l"/>
                <a:tab pos="10160000" algn="l"/>
                <a:tab pos="10668000" algn="l"/>
                <a:tab pos="11176000" algn="l"/>
                <a:tab pos="11684000" algn="l"/>
                <a:tab pos="12192000" algn="l"/>
                <a:tab pos="12700000" algn="l"/>
                <a:tab pos="13208000" algn="l"/>
                <a:tab pos="13716000" algn="l"/>
                <a:tab pos="14224000" algn="l"/>
                <a:tab pos="14732000" algn="l"/>
                <a:tab pos="15240000" algn="l"/>
              </a:tabLst>
            </a:pPr>
            <a:r>
              <a:rPr lang="ko-KR" altLang="en-US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저희가 먹고 살기 위해서 그렇게 살아갈 수밖에 없다는 것을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, </a:t>
            </a:r>
          </a:p>
          <a:p>
            <a:pPr marL="716280" marR="353060" algn="just" fontAlgn="base">
              <a:tabLst>
                <a:tab pos="363220" algn="l"/>
                <a:tab pos="365760" algn="l"/>
                <a:tab pos="381000" algn="l"/>
                <a:tab pos="1016000" algn="l"/>
                <a:tab pos="1524000" algn="l"/>
                <a:tab pos="2032000" algn="l"/>
                <a:tab pos="2540000" algn="l"/>
                <a:tab pos="3048000" algn="l"/>
                <a:tab pos="3556000" algn="l"/>
                <a:tab pos="4064000" algn="l"/>
                <a:tab pos="4572000" algn="l"/>
                <a:tab pos="5080000" algn="l"/>
                <a:tab pos="5588000" algn="l"/>
                <a:tab pos="6096000" algn="l"/>
                <a:tab pos="6604000" algn="l"/>
                <a:tab pos="7112000" algn="l"/>
                <a:tab pos="7620000" algn="l"/>
                <a:tab pos="8128000" algn="l"/>
                <a:tab pos="8636000" algn="l"/>
                <a:tab pos="9144000" algn="l"/>
                <a:tab pos="9652000" algn="l"/>
                <a:tab pos="10160000" algn="l"/>
                <a:tab pos="10668000" algn="l"/>
                <a:tab pos="11176000" algn="l"/>
                <a:tab pos="11684000" algn="l"/>
                <a:tab pos="12192000" algn="l"/>
                <a:tab pos="12700000" algn="l"/>
                <a:tab pos="13208000" algn="l"/>
                <a:tab pos="13716000" algn="l"/>
                <a:tab pos="14224000" algn="l"/>
                <a:tab pos="14732000" algn="l"/>
                <a:tab pos="15240000" algn="l"/>
              </a:tabLst>
            </a:pPr>
            <a:r>
              <a:rPr lang="ko-KR" altLang="en-US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아니 용기가 없어서 그렇게 살아갈 수밖에 없다는 것을 </a:t>
            </a:r>
            <a:endParaRPr lang="ko-KR" altLang="en-US" sz="2400" b="1" kern="0" dirty="0">
              <a:solidFill>
                <a:srgbClr val="000000"/>
              </a:solidFill>
              <a:latin typeface="바탕" panose="02030600000101010101" pitchFamily="18" charset="-127"/>
            </a:endParaRPr>
          </a:p>
          <a:p>
            <a:pPr marL="716280" marR="353060" algn="just" fontAlgn="base">
              <a:tabLst>
                <a:tab pos="363220" algn="l"/>
                <a:tab pos="365760" algn="l"/>
                <a:tab pos="381000" algn="l"/>
                <a:tab pos="1016000" algn="l"/>
                <a:tab pos="1524000" algn="l"/>
                <a:tab pos="2032000" algn="l"/>
                <a:tab pos="2540000" algn="l"/>
                <a:tab pos="3048000" algn="l"/>
                <a:tab pos="3556000" algn="l"/>
                <a:tab pos="4064000" algn="l"/>
                <a:tab pos="4572000" algn="l"/>
                <a:tab pos="5080000" algn="l"/>
                <a:tab pos="5588000" algn="l"/>
                <a:tab pos="6096000" algn="l"/>
                <a:tab pos="6604000" algn="l"/>
                <a:tab pos="7112000" algn="l"/>
                <a:tab pos="7620000" algn="l"/>
                <a:tab pos="8128000" algn="l"/>
                <a:tab pos="8636000" algn="l"/>
                <a:tab pos="9144000" algn="l"/>
                <a:tab pos="9652000" algn="l"/>
                <a:tab pos="10160000" algn="l"/>
                <a:tab pos="10668000" algn="l"/>
                <a:tab pos="11176000" algn="l"/>
                <a:tab pos="11684000" algn="l"/>
                <a:tab pos="12192000" algn="l"/>
                <a:tab pos="12700000" algn="l"/>
                <a:tab pos="13208000" algn="l"/>
                <a:tab pos="13716000" algn="l"/>
                <a:tab pos="14224000" algn="l"/>
                <a:tab pos="14732000" algn="l"/>
                <a:tab pos="15240000" algn="l"/>
              </a:tabLst>
            </a:pPr>
            <a:r>
              <a:rPr lang="ko-KR" altLang="en-US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잘 아십니다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 </a:t>
            </a:r>
            <a:endParaRPr lang="ko-KR" altLang="en-US" sz="2400" b="1" kern="0" dirty="0">
              <a:solidFill>
                <a:srgbClr val="000000"/>
              </a:solidFill>
              <a:latin typeface="바탕" panose="02030600000101010101" pitchFamily="18" charset="-127"/>
            </a:endParaRPr>
          </a:p>
          <a:p>
            <a:pPr marL="716280" marR="353060" algn="just" fontAlgn="base">
              <a:tabLst>
                <a:tab pos="363220" algn="l"/>
                <a:tab pos="365760" algn="l"/>
                <a:tab pos="381000" algn="l"/>
                <a:tab pos="1016000" algn="l"/>
                <a:tab pos="1524000" algn="l"/>
                <a:tab pos="2032000" algn="l"/>
                <a:tab pos="2540000" algn="l"/>
                <a:tab pos="3048000" algn="l"/>
                <a:tab pos="3556000" algn="l"/>
                <a:tab pos="4064000" algn="l"/>
                <a:tab pos="4572000" algn="l"/>
                <a:tab pos="5080000" algn="l"/>
                <a:tab pos="5588000" algn="l"/>
                <a:tab pos="6096000" algn="l"/>
                <a:tab pos="6604000" algn="l"/>
                <a:tab pos="7112000" algn="l"/>
                <a:tab pos="7620000" algn="l"/>
                <a:tab pos="8128000" algn="l"/>
                <a:tab pos="8636000" algn="l"/>
                <a:tab pos="9144000" algn="l"/>
                <a:tab pos="9652000" algn="l"/>
                <a:tab pos="10160000" algn="l"/>
                <a:tab pos="10668000" algn="l"/>
                <a:tab pos="11176000" algn="l"/>
                <a:tab pos="11684000" algn="l"/>
                <a:tab pos="12192000" algn="l"/>
                <a:tab pos="12700000" algn="l"/>
                <a:tab pos="13208000" algn="l"/>
                <a:tab pos="13716000" algn="l"/>
                <a:tab pos="14224000" algn="l"/>
                <a:tab pos="14732000" algn="l"/>
                <a:tab pos="15240000" algn="l"/>
              </a:tabLst>
            </a:pPr>
            <a:r>
              <a:rPr lang="ko-KR" altLang="en-US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주 하느님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!</a:t>
            </a:r>
            <a:endParaRPr lang="ko-KR" altLang="en-US" sz="2400" b="1" kern="0" dirty="0">
              <a:solidFill>
                <a:srgbClr val="000000"/>
              </a:solidFill>
              <a:latin typeface="바탕" panose="02030600000101010101" pitchFamily="18" charset="-127"/>
            </a:endParaRPr>
          </a:p>
          <a:p>
            <a:pPr marL="716280" marR="353060" algn="just" fontAlgn="base">
              <a:tabLst>
                <a:tab pos="363220" algn="l"/>
                <a:tab pos="365760" algn="l"/>
                <a:tab pos="381000" algn="l"/>
                <a:tab pos="1016000" algn="l"/>
                <a:tab pos="1524000" algn="l"/>
                <a:tab pos="2032000" algn="l"/>
                <a:tab pos="2540000" algn="l"/>
                <a:tab pos="3048000" algn="l"/>
                <a:tab pos="3556000" algn="l"/>
                <a:tab pos="4064000" algn="l"/>
                <a:tab pos="4572000" algn="l"/>
                <a:tab pos="5080000" algn="l"/>
                <a:tab pos="5588000" algn="l"/>
                <a:tab pos="6096000" algn="l"/>
                <a:tab pos="6604000" algn="l"/>
                <a:tab pos="7112000" algn="l"/>
                <a:tab pos="7620000" algn="l"/>
                <a:tab pos="8128000" algn="l"/>
                <a:tab pos="8636000" algn="l"/>
                <a:tab pos="9144000" algn="l"/>
                <a:tab pos="9652000" algn="l"/>
                <a:tab pos="10160000" algn="l"/>
                <a:tab pos="10668000" algn="l"/>
                <a:tab pos="11176000" algn="l"/>
                <a:tab pos="11684000" algn="l"/>
                <a:tab pos="12192000" algn="l"/>
                <a:tab pos="12700000" algn="l"/>
                <a:tab pos="13208000" algn="l"/>
                <a:tab pos="13716000" algn="l"/>
                <a:tab pos="14224000" algn="l"/>
                <a:tab pos="14732000" algn="l"/>
                <a:tab pos="15240000" algn="l"/>
              </a:tabLst>
            </a:pPr>
            <a:r>
              <a:rPr lang="ko-KR" altLang="en-US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우리를 불쌍히 여기시고 </a:t>
            </a:r>
            <a:endParaRPr lang="ko-KR" altLang="en-US" sz="2400" b="1" kern="0" dirty="0">
              <a:solidFill>
                <a:srgbClr val="000000"/>
              </a:solidFill>
              <a:latin typeface="바탕" panose="02030600000101010101" pitchFamily="18" charset="-127"/>
            </a:endParaRPr>
          </a:p>
          <a:p>
            <a:pPr marL="716280" marR="353060" algn="just" fontAlgn="base">
              <a:tabLst>
                <a:tab pos="363220" algn="l"/>
                <a:tab pos="365760" algn="l"/>
                <a:tab pos="381000" algn="l"/>
                <a:tab pos="1016000" algn="l"/>
                <a:tab pos="1524000" algn="l"/>
                <a:tab pos="2032000" algn="l"/>
                <a:tab pos="2540000" algn="l"/>
                <a:tab pos="3048000" algn="l"/>
                <a:tab pos="3556000" algn="l"/>
                <a:tab pos="4064000" algn="l"/>
                <a:tab pos="4572000" algn="l"/>
                <a:tab pos="5080000" algn="l"/>
                <a:tab pos="5588000" algn="l"/>
                <a:tab pos="6096000" algn="l"/>
                <a:tab pos="6604000" algn="l"/>
                <a:tab pos="7112000" algn="l"/>
                <a:tab pos="7620000" algn="l"/>
                <a:tab pos="8128000" algn="l"/>
                <a:tab pos="8636000" algn="l"/>
                <a:tab pos="9144000" algn="l"/>
                <a:tab pos="9652000" algn="l"/>
                <a:tab pos="10160000" algn="l"/>
                <a:tab pos="10668000" algn="l"/>
                <a:tab pos="11176000" algn="l"/>
                <a:tab pos="11684000" algn="l"/>
                <a:tab pos="12192000" algn="l"/>
                <a:tab pos="12700000" algn="l"/>
                <a:tab pos="13208000" algn="l"/>
                <a:tab pos="13716000" algn="l"/>
                <a:tab pos="14224000" algn="l"/>
                <a:tab pos="14732000" algn="l"/>
                <a:tab pos="15240000" algn="l"/>
              </a:tabLst>
            </a:pPr>
            <a:r>
              <a:rPr lang="ko-KR" altLang="en-US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우리가 진리와 정의를 위해 몸 바칠 수 있도록 용기를 주소서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 </a:t>
            </a:r>
            <a:endParaRPr lang="ko-KR" altLang="en-US" sz="2400" b="1" kern="0" dirty="0">
              <a:solidFill>
                <a:srgbClr val="000000"/>
              </a:solidFill>
              <a:latin typeface="바탕" panose="02030600000101010101" pitchFamily="18" charset="-127"/>
            </a:endParaRPr>
          </a:p>
          <a:p>
            <a:pPr marL="716280" marR="353060" algn="just" fontAlgn="base">
              <a:tabLst>
                <a:tab pos="363220" algn="l"/>
                <a:tab pos="365760" algn="l"/>
                <a:tab pos="381000" algn="l"/>
                <a:tab pos="1016000" algn="l"/>
                <a:tab pos="1524000" algn="l"/>
                <a:tab pos="2032000" algn="l"/>
                <a:tab pos="2540000" algn="l"/>
                <a:tab pos="3048000" algn="l"/>
                <a:tab pos="3556000" algn="l"/>
                <a:tab pos="4064000" algn="l"/>
                <a:tab pos="4572000" algn="l"/>
                <a:tab pos="5080000" algn="l"/>
                <a:tab pos="5588000" algn="l"/>
                <a:tab pos="6096000" algn="l"/>
                <a:tab pos="6604000" algn="l"/>
                <a:tab pos="7112000" algn="l"/>
                <a:tab pos="7620000" algn="l"/>
                <a:tab pos="8128000" algn="l"/>
                <a:tab pos="8636000" algn="l"/>
                <a:tab pos="9144000" algn="l"/>
                <a:tab pos="9652000" algn="l"/>
                <a:tab pos="10160000" algn="l"/>
                <a:tab pos="10668000" algn="l"/>
                <a:tab pos="11176000" algn="l"/>
                <a:tab pos="11684000" algn="l"/>
                <a:tab pos="12192000" algn="l"/>
                <a:tab pos="12700000" algn="l"/>
                <a:tab pos="13208000" algn="l"/>
                <a:tab pos="13716000" algn="l"/>
                <a:tab pos="14224000" algn="l"/>
                <a:tab pos="14732000" algn="l"/>
                <a:tab pos="15240000" algn="l"/>
              </a:tabLst>
            </a:pPr>
            <a:r>
              <a:rPr lang="ko-KR" altLang="en-US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불의가 판을 치는 세상에 불의를 행하지 않도록 제발 우리를 지켜 주소서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 </a:t>
            </a:r>
            <a:endParaRPr lang="ko-KR" altLang="en-US" sz="2400" b="1" kern="0" dirty="0">
              <a:solidFill>
                <a:srgbClr val="000000"/>
              </a:solidFill>
              <a:latin typeface="바탕" panose="02030600000101010101" pitchFamily="18" charset="-127"/>
            </a:endParaRPr>
          </a:p>
          <a:p>
            <a:pPr marL="716280" marR="353060" algn="just" fontAlgn="base">
              <a:tabLst>
                <a:tab pos="363220" algn="l"/>
                <a:tab pos="365760" algn="l"/>
                <a:tab pos="381000" algn="l"/>
                <a:tab pos="1016000" algn="l"/>
                <a:tab pos="1524000" algn="l"/>
                <a:tab pos="2032000" algn="l"/>
                <a:tab pos="2540000" algn="l"/>
                <a:tab pos="3048000" algn="l"/>
                <a:tab pos="3556000" algn="l"/>
                <a:tab pos="4064000" algn="l"/>
                <a:tab pos="4572000" algn="l"/>
                <a:tab pos="5080000" algn="l"/>
                <a:tab pos="5588000" algn="l"/>
                <a:tab pos="6096000" algn="l"/>
                <a:tab pos="6604000" algn="l"/>
                <a:tab pos="7112000" algn="l"/>
                <a:tab pos="7620000" algn="l"/>
                <a:tab pos="8128000" algn="l"/>
                <a:tab pos="8636000" algn="l"/>
                <a:tab pos="9144000" algn="l"/>
                <a:tab pos="9652000" algn="l"/>
                <a:tab pos="10160000" algn="l"/>
                <a:tab pos="10668000" algn="l"/>
                <a:tab pos="11176000" algn="l"/>
                <a:tab pos="11684000" algn="l"/>
                <a:tab pos="12192000" algn="l"/>
                <a:tab pos="12700000" algn="l"/>
                <a:tab pos="13208000" algn="l"/>
                <a:tab pos="13716000" algn="l"/>
                <a:tab pos="14224000" algn="l"/>
                <a:tab pos="14732000" algn="l"/>
                <a:tab pos="15240000" algn="l"/>
              </a:tabLst>
            </a:pPr>
            <a:r>
              <a:rPr lang="ko-KR" altLang="en-US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우리가 비겁하게 좌절하지 않도록 제발 </a:t>
            </a:r>
            <a:r>
              <a:rPr lang="ko-KR" altLang="en-US" sz="24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도와주소서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 </a:t>
            </a:r>
            <a:endParaRPr lang="ko-KR" altLang="en-US" sz="2400" b="1" kern="0" dirty="0">
              <a:solidFill>
                <a:srgbClr val="000000"/>
              </a:solidFill>
              <a:latin typeface="바탕" panose="02030600000101010101" pitchFamily="18" charset="-127"/>
            </a:endParaRPr>
          </a:p>
          <a:p>
            <a:pPr marL="716280" marR="353060" algn="just" fontAlgn="base">
              <a:tabLst>
                <a:tab pos="363220" algn="l"/>
                <a:tab pos="365760" algn="l"/>
                <a:tab pos="381000" algn="l"/>
                <a:tab pos="1016000" algn="l"/>
                <a:tab pos="1524000" algn="l"/>
                <a:tab pos="2032000" algn="l"/>
                <a:tab pos="2540000" algn="l"/>
                <a:tab pos="3048000" algn="l"/>
                <a:tab pos="3556000" algn="l"/>
                <a:tab pos="4064000" algn="l"/>
                <a:tab pos="4572000" algn="l"/>
                <a:tab pos="5080000" algn="l"/>
                <a:tab pos="5588000" algn="l"/>
                <a:tab pos="6096000" algn="l"/>
                <a:tab pos="6604000" algn="l"/>
                <a:tab pos="7112000" algn="l"/>
                <a:tab pos="7620000" algn="l"/>
                <a:tab pos="8128000" algn="l"/>
                <a:tab pos="8636000" algn="l"/>
                <a:tab pos="9144000" algn="l"/>
                <a:tab pos="9652000" algn="l"/>
                <a:tab pos="10160000" algn="l"/>
                <a:tab pos="10668000" algn="l"/>
                <a:tab pos="11176000" algn="l"/>
                <a:tab pos="11684000" algn="l"/>
                <a:tab pos="12192000" algn="l"/>
                <a:tab pos="12700000" algn="l"/>
                <a:tab pos="13208000" algn="l"/>
                <a:tab pos="13716000" algn="l"/>
                <a:tab pos="14224000" algn="l"/>
                <a:tab pos="14732000" algn="l"/>
                <a:tab pos="15240000" algn="l"/>
              </a:tabLst>
            </a:pPr>
            <a:r>
              <a:rPr lang="ko-KR" altLang="en-US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우리 주님이신 하느님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!</a:t>
            </a:r>
            <a:endParaRPr lang="ko-KR" altLang="en-US" sz="2400" b="1" kern="0" dirty="0">
              <a:solidFill>
                <a:srgbClr val="000000"/>
              </a:solidFill>
              <a:latin typeface="바탕" panose="02030600000101010101" pitchFamily="18" charset="-127"/>
            </a:endParaRPr>
          </a:p>
          <a:p>
            <a:pPr marL="716280" marR="353060" algn="just" fontAlgn="base">
              <a:tabLst>
                <a:tab pos="363220" algn="l"/>
                <a:tab pos="365760" algn="l"/>
                <a:tab pos="381000" algn="l"/>
                <a:tab pos="1016000" algn="l"/>
                <a:tab pos="1524000" algn="l"/>
                <a:tab pos="2032000" algn="l"/>
                <a:tab pos="2540000" algn="l"/>
                <a:tab pos="3048000" algn="l"/>
                <a:tab pos="3556000" algn="l"/>
                <a:tab pos="4064000" algn="l"/>
                <a:tab pos="4572000" algn="l"/>
                <a:tab pos="5080000" algn="l"/>
                <a:tab pos="5588000" algn="l"/>
                <a:tab pos="6096000" algn="l"/>
                <a:tab pos="6604000" algn="l"/>
                <a:tab pos="7112000" algn="l"/>
                <a:tab pos="7620000" algn="l"/>
                <a:tab pos="8128000" algn="l"/>
                <a:tab pos="8636000" algn="l"/>
                <a:tab pos="9144000" algn="l"/>
                <a:tab pos="9652000" algn="l"/>
                <a:tab pos="10160000" algn="l"/>
                <a:tab pos="10668000" algn="l"/>
                <a:tab pos="11176000" algn="l"/>
                <a:tab pos="11684000" algn="l"/>
                <a:tab pos="12192000" algn="l"/>
                <a:tab pos="12700000" algn="l"/>
                <a:tab pos="13208000" algn="l"/>
                <a:tab pos="13716000" algn="l"/>
                <a:tab pos="14224000" algn="l"/>
                <a:tab pos="14732000" algn="l"/>
                <a:tab pos="15240000" algn="l"/>
              </a:tabLst>
            </a:pPr>
            <a:r>
              <a:rPr lang="ko-KR" altLang="en-US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당신께서 하시는 진리의 말씀을 듣고 따를 수 있는 용기를 주소서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</a:t>
            </a:r>
          </a:p>
          <a:p>
            <a:pPr marL="716280" marR="353060" algn="just" fontAlgn="base">
              <a:tabLst>
                <a:tab pos="363220" algn="l"/>
                <a:tab pos="365760" algn="l"/>
                <a:tab pos="381000" algn="l"/>
                <a:tab pos="1016000" algn="l"/>
                <a:tab pos="1524000" algn="l"/>
                <a:tab pos="2032000" algn="l"/>
                <a:tab pos="2540000" algn="l"/>
                <a:tab pos="3048000" algn="l"/>
                <a:tab pos="3556000" algn="l"/>
                <a:tab pos="4064000" algn="l"/>
                <a:tab pos="4572000" algn="l"/>
                <a:tab pos="5080000" algn="l"/>
                <a:tab pos="5588000" algn="l"/>
                <a:tab pos="6096000" algn="l"/>
                <a:tab pos="6604000" algn="l"/>
                <a:tab pos="7112000" algn="l"/>
                <a:tab pos="7620000" algn="l"/>
                <a:tab pos="8128000" algn="l"/>
                <a:tab pos="8636000" algn="l"/>
                <a:tab pos="9144000" algn="l"/>
                <a:tab pos="9652000" algn="l"/>
                <a:tab pos="10160000" algn="l"/>
                <a:tab pos="10668000" algn="l"/>
                <a:tab pos="11176000" algn="l"/>
                <a:tab pos="11684000" algn="l"/>
                <a:tab pos="12192000" algn="l"/>
                <a:tab pos="12700000" algn="l"/>
                <a:tab pos="13208000" algn="l"/>
                <a:tab pos="13716000" algn="l"/>
                <a:tab pos="14224000" algn="l"/>
                <a:tab pos="14732000" algn="l"/>
                <a:tab pos="15240000" algn="l"/>
              </a:tabLst>
            </a:pP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(</a:t>
            </a:r>
            <a:r>
              <a:rPr lang="ko-KR" altLang="en-US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예수회 </a:t>
            </a:r>
            <a:r>
              <a:rPr lang="ko-KR" altLang="en-US" sz="24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델프</a:t>
            </a:r>
            <a:r>
              <a:rPr lang="ko-KR" altLang="en-US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신부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)</a:t>
            </a:r>
            <a:endParaRPr lang="ko-KR" altLang="en-US" sz="2400" b="1" kern="0" spc="0" dirty="0">
              <a:solidFill>
                <a:srgbClr val="000000"/>
              </a:solidFill>
              <a:effectLst/>
              <a:latin typeface="바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85207559"/>
      </p:ext>
    </p:extLst>
  </p:cSld>
  <p:clrMapOvr>
    <a:masterClrMapping/>
  </p:clrMapOvr>
</p:sld>
</file>

<file path=ppt/slides/slide5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Zakaria Tamer, tigerì ëí ì´ë¯¸ì§ ê²ìê²°ê³¼">
            <a:extLst>
              <a:ext uri="{FF2B5EF4-FFF2-40B4-BE49-F238E27FC236}">
                <a16:creationId xmlns:a16="http://schemas.microsoft.com/office/drawing/2014/main" id="{35EBF68F-7414-413B-BD10-DDF6C72E80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670" y="471438"/>
            <a:ext cx="3733660" cy="5915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Zakaria Tamer, tigerì ëí ì´ë¯¸ì§ ê²ìê²°ê³¼">
            <a:extLst>
              <a:ext uri="{FF2B5EF4-FFF2-40B4-BE49-F238E27FC236}">
                <a16:creationId xmlns:a16="http://schemas.microsoft.com/office/drawing/2014/main" id="{9CBC85BC-5ACF-44CD-B72A-741FC5331D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669" y="1560251"/>
            <a:ext cx="6858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9643064"/>
      </p:ext>
    </p:extLst>
  </p:cSld>
  <p:clrMapOvr>
    <a:masterClrMapping/>
  </p:clrMapOvr>
</p:sld>
</file>

<file path=ppt/slides/slide5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D6C60B61-A25B-434D-8E05-79FDA0FC6FA1}"/>
              </a:ext>
            </a:extLst>
          </p:cNvPr>
          <p:cNvSpPr/>
          <p:nvPr/>
        </p:nvSpPr>
        <p:spPr>
          <a:xfrm>
            <a:off x="2913878" y="3172199"/>
            <a:ext cx="6364243" cy="7476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fontAlgn="base">
              <a:lnSpc>
                <a:spcPct val="180000"/>
              </a:lnSpc>
            </a:pPr>
            <a:r>
              <a:rPr lang="ko-KR" altLang="en-US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아미쿠스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</a:t>
            </a:r>
            <a:r>
              <a:rPr lang="ko-KR" altLang="en-US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카에사리스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(</a:t>
            </a:r>
            <a:r>
              <a:rPr lang="en-US" altLang="ko-KR" sz="2800" b="1" i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amicus </a:t>
            </a:r>
            <a:r>
              <a:rPr lang="en-US" altLang="ko-KR" sz="2800" b="1" i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Caesaris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)</a:t>
            </a:r>
            <a:endParaRPr lang="ko-KR" altLang="en-US" sz="2800" b="1" kern="0" spc="0" dirty="0">
              <a:solidFill>
                <a:srgbClr val="000000"/>
              </a:solidFill>
              <a:effectLst/>
              <a:latin typeface="바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253789900"/>
      </p:ext>
    </p:extLst>
  </p:cSld>
  <p:clrMapOvr>
    <a:masterClrMapping/>
  </p:clrMapOvr>
</p:sld>
</file>

<file path=ppt/slides/slide5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>
            <a:extLst>
              <a:ext uri="{FF2B5EF4-FFF2-40B4-BE49-F238E27FC236}">
                <a16:creationId xmlns:a16="http://schemas.microsoft.com/office/drawing/2014/main" id="{C9A53B2C-FFF3-4781-A457-55F188CC715F}"/>
              </a:ext>
            </a:extLst>
          </p:cNvPr>
          <p:cNvSpPr/>
          <p:nvPr/>
        </p:nvSpPr>
        <p:spPr>
          <a:xfrm>
            <a:off x="2719526" y="2310987"/>
            <a:ext cx="7551938" cy="17577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80000"/>
              </a:lnSpc>
            </a:pPr>
            <a:r>
              <a:rPr lang="ko-KR" altLang="en-US" sz="32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‘</a:t>
            </a:r>
            <a:r>
              <a:rPr lang="ko-KR" altLang="en-US" sz="32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리토스트로토스</a:t>
            </a:r>
            <a:r>
              <a:rPr lang="ko-KR" altLang="en-US" sz="32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’</a:t>
            </a:r>
            <a:r>
              <a:rPr lang="en-US" altLang="ko-KR" sz="32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(</a:t>
            </a:r>
            <a:r>
              <a:rPr lang="en-US" altLang="ko-KR" sz="3200" b="1" kern="0" dirty="0" err="1">
                <a:solidFill>
                  <a:srgbClr val="000000"/>
                </a:solidFill>
                <a:latin typeface="Bwgrkl" panose="02000400000000000000" pitchFamily="2" charset="0"/>
                <a:ea typeface="Bwgrkl" panose="02000400000000000000" pitchFamily="2" charset="0"/>
              </a:rPr>
              <a:t>liqo,strwtoj</a:t>
            </a:r>
            <a:r>
              <a:rPr lang="en-US" altLang="ko-KR" sz="32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):</a:t>
            </a:r>
            <a:r>
              <a:rPr lang="ko-KR" altLang="en-US" sz="32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재판정</a:t>
            </a:r>
            <a:endParaRPr lang="en-US" altLang="ko-KR" sz="3200" b="1" kern="0" dirty="0">
              <a:solidFill>
                <a:srgbClr val="000000"/>
              </a:solidFill>
              <a:latin typeface="바탕" panose="02030600000101010101" pitchFamily="18" charset="-127"/>
            </a:endParaRPr>
          </a:p>
          <a:p>
            <a:pPr algn="just" fontAlgn="base">
              <a:lnSpc>
                <a:spcPct val="180000"/>
              </a:lnSpc>
            </a:pPr>
            <a:r>
              <a:rPr lang="en-US" altLang="ko-KR" sz="32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‘</a:t>
            </a:r>
            <a:r>
              <a:rPr lang="ko-KR" altLang="en-US" sz="32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베마</a:t>
            </a:r>
            <a:r>
              <a:rPr lang="en-US" altLang="ko-KR" sz="32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’(</a:t>
            </a:r>
            <a:r>
              <a:rPr lang="en-US" altLang="ko-KR" sz="3200" b="1" kern="0" dirty="0" err="1">
                <a:solidFill>
                  <a:srgbClr val="000000"/>
                </a:solidFill>
                <a:latin typeface="Bwgrkl" panose="02000400000000000000" pitchFamily="2" charset="0"/>
                <a:ea typeface="Bwgrkl" panose="02000400000000000000" pitchFamily="2" charset="0"/>
              </a:rPr>
              <a:t>bh</a:t>
            </a:r>
            <a:r>
              <a:rPr lang="en-US" altLang="ko-KR" sz="3200" b="1" kern="0" dirty="0">
                <a:solidFill>
                  <a:srgbClr val="000000"/>
                </a:solidFill>
                <a:latin typeface="Bwgrkl" panose="02000400000000000000" pitchFamily="2" charset="0"/>
                <a:ea typeface="Bwgrkl" panose="02000400000000000000" pitchFamily="2" charset="0"/>
              </a:rPr>
              <a:t>/ma</a:t>
            </a:r>
            <a:r>
              <a:rPr lang="en-US" altLang="ko-KR" sz="32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):</a:t>
            </a:r>
            <a:r>
              <a:rPr lang="ko-KR" altLang="en-US" sz="32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</a:t>
            </a:r>
            <a:r>
              <a:rPr lang="ko-KR" altLang="en-US" sz="32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재판석</a:t>
            </a:r>
            <a:r>
              <a:rPr lang="en-US" altLang="ko-KR" sz="32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(</a:t>
            </a:r>
            <a:r>
              <a:rPr lang="ko-KR" altLang="en-US" sz="32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판결을 내리는 의자</a:t>
            </a:r>
            <a:r>
              <a:rPr lang="en-US" altLang="ko-KR" sz="32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)</a:t>
            </a:r>
            <a:endParaRPr lang="ko-KR" altLang="en-US" sz="3200" b="1" kern="0" spc="0" dirty="0">
              <a:solidFill>
                <a:srgbClr val="000000"/>
              </a:solidFill>
              <a:effectLst/>
              <a:latin typeface="바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188664828"/>
      </p:ext>
    </p:extLst>
  </p:cSld>
  <p:clrMapOvr>
    <a:masterClrMapping/>
  </p:clrMapOvr>
</p:sld>
</file>

<file path=ppt/slides/slide5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250" y="1138237"/>
            <a:ext cx="5905500" cy="458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489277"/>
      </p:ext>
    </p:extLst>
  </p:cSld>
  <p:clrMapOvr>
    <a:masterClrMapping/>
  </p:clrMapOvr>
</p:sld>
</file>

<file path=ppt/slides/slide5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E88A5417-C7E0-4933-B1F3-B5C87703EAFD}"/>
              </a:ext>
            </a:extLst>
          </p:cNvPr>
          <p:cNvSpPr/>
          <p:nvPr/>
        </p:nvSpPr>
        <p:spPr>
          <a:xfrm>
            <a:off x="1370119" y="1966703"/>
            <a:ext cx="10623613" cy="12336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80000"/>
              </a:lnSpc>
            </a:pPr>
            <a:endParaRPr lang="ko-KR" altLang="en-US" kern="0" dirty="0">
              <a:solidFill>
                <a:srgbClr val="000000"/>
              </a:solidFill>
              <a:latin typeface="바탕" panose="02030600000101010101" pitchFamily="18" charset="-127"/>
            </a:endParaRPr>
          </a:p>
          <a:p>
            <a:pPr algn="just" fontAlgn="base">
              <a:lnSpc>
                <a:spcPct val="180000"/>
              </a:lnSpc>
            </a:pP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“</a:t>
            </a: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예수님은 우리의 </a:t>
            </a:r>
            <a:r>
              <a:rPr lang="ko-KR" altLang="en-US" sz="2800" b="1" kern="0" dirty="0" err="1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파스카</a:t>
            </a: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 양으로서 희생되었다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(1</a:t>
            </a:r>
            <a:r>
              <a:rPr lang="ko-KR" altLang="en-US" sz="2800" b="1" kern="0" dirty="0" err="1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코린</a:t>
            </a: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 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5,7).</a:t>
            </a:r>
            <a:endParaRPr lang="ko-KR" altLang="en-US" sz="2800" b="1" kern="0" spc="0" dirty="0">
              <a:solidFill>
                <a:srgbClr val="000000"/>
              </a:solidFill>
              <a:effectLst/>
              <a:latin typeface="궁서" panose="02030600000101010101" pitchFamily="18" charset="-127"/>
              <a:ea typeface="궁서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13640400"/>
      </p:ext>
    </p:extLst>
  </p:cSld>
  <p:clrMapOvr>
    <a:masterClrMapping/>
  </p:clrMapOvr>
</p:sld>
</file>

<file path=ppt/slides/slide5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D03EC344-D8A6-4E62-AD9B-2015BA54782A}"/>
              </a:ext>
            </a:extLst>
          </p:cNvPr>
          <p:cNvSpPr/>
          <p:nvPr/>
        </p:nvSpPr>
        <p:spPr>
          <a:xfrm>
            <a:off x="-645110" y="1281086"/>
            <a:ext cx="7605204" cy="22988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lnSpc>
                <a:spcPct val="180000"/>
              </a:lnSpc>
            </a:pPr>
            <a:r>
              <a:rPr lang="ko-KR" altLang="en-US" sz="2800" b="1" kern="0" dirty="0">
                <a:solidFill>
                  <a:srgbClr val="000000"/>
                </a:solidFill>
                <a:latin typeface="+mj-ea"/>
                <a:ea typeface="+mj-ea"/>
              </a:rPr>
              <a:t>“하느님의 어린양</a:t>
            </a:r>
            <a:r>
              <a:rPr lang="en-US" altLang="ko-KR" sz="2800" b="1" kern="0" dirty="0">
                <a:solidFill>
                  <a:srgbClr val="000000"/>
                </a:solidFill>
                <a:latin typeface="+mj-ea"/>
                <a:ea typeface="+mj-ea"/>
              </a:rPr>
              <a:t>, </a:t>
            </a:r>
          </a:p>
          <a:p>
            <a:pPr algn="ctr" fontAlgn="base">
              <a:lnSpc>
                <a:spcPct val="180000"/>
              </a:lnSpc>
            </a:pPr>
            <a:r>
              <a:rPr lang="ko-KR" altLang="en-US" sz="2800" b="1" kern="0" dirty="0">
                <a:solidFill>
                  <a:srgbClr val="000000"/>
                </a:solidFill>
                <a:latin typeface="+mj-ea"/>
                <a:ea typeface="+mj-ea"/>
              </a:rPr>
              <a:t>세상의 죄를 없애시는 주님</a:t>
            </a:r>
            <a:r>
              <a:rPr lang="en-US" altLang="ko-KR" sz="2800" b="1" kern="0" dirty="0">
                <a:solidFill>
                  <a:srgbClr val="000000"/>
                </a:solidFill>
                <a:latin typeface="+mj-ea"/>
                <a:ea typeface="+mj-ea"/>
              </a:rPr>
              <a:t>, </a:t>
            </a:r>
          </a:p>
          <a:p>
            <a:pPr algn="ctr" fontAlgn="base">
              <a:lnSpc>
                <a:spcPct val="180000"/>
              </a:lnSpc>
            </a:pPr>
            <a:r>
              <a:rPr lang="ko-KR" altLang="en-US" sz="2800" b="1" kern="0" dirty="0">
                <a:solidFill>
                  <a:srgbClr val="000000"/>
                </a:solidFill>
                <a:latin typeface="+mj-ea"/>
                <a:ea typeface="+mj-ea"/>
              </a:rPr>
              <a:t>자비를 </a:t>
            </a:r>
            <a:r>
              <a:rPr lang="ko-KR" altLang="en-US" sz="2800" b="1" kern="0" dirty="0" err="1">
                <a:solidFill>
                  <a:srgbClr val="000000"/>
                </a:solidFill>
                <a:latin typeface="+mj-ea"/>
                <a:ea typeface="+mj-ea"/>
              </a:rPr>
              <a:t>베푸소서</a:t>
            </a:r>
            <a:r>
              <a:rPr lang="en-US" altLang="ko-KR" sz="2800" b="1" kern="0" dirty="0">
                <a:solidFill>
                  <a:srgbClr val="000000"/>
                </a:solidFill>
                <a:latin typeface="+mj-ea"/>
                <a:ea typeface="+mj-ea"/>
              </a:rPr>
              <a:t>!”</a:t>
            </a:r>
            <a:endParaRPr lang="ko-KR" altLang="en-US" sz="2800" b="1" kern="0" spc="0" dirty="0">
              <a:solidFill>
                <a:srgbClr val="000000"/>
              </a:solidFill>
              <a:effectLst/>
              <a:latin typeface="+mj-ea"/>
              <a:ea typeface="+mj-ea"/>
            </a:endParaRPr>
          </a:p>
        </p:txBody>
      </p:sp>
      <p:pic>
        <p:nvPicPr>
          <p:cNvPr id="5122" name="Picture 2" descr="Agnus Deiì ëí ì´ë¯¸ì§ ê²ìê²°ê³¼">
            <a:extLst>
              <a:ext uri="{FF2B5EF4-FFF2-40B4-BE49-F238E27FC236}">
                <a16:creationId xmlns:a16="http://schemas.microsoft.com/office/drawing/2014/main" id="{FD9EC569-9BFF-48F3-A119-345A65D0EE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998" y="1169125"/>
            <a:ext cx="5421112" cy="5254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0589055"/>
      </p:ext>
    </p:extLst>
  </p:cSld>
  <p:clrMapOvr>
    <a:masterClrMapping/>
  </p:clrMapOvr>
</p:sld>
</file>

<file path=ppt/slides/slide5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ADC6176C-7B04-49E2-9B8C-5ED618706F55}"/>
              </a:ext>
            </a:extLst>
          </p:cNvPr>
          <p:cNvSpPr/>
          <p:nvPr/>
        </p:nvSpPr>
        <p:spPr>
          <a:xfrm>
            <a:off x="3048000" y="2922900"/>
            <a:ext cx="6096000" cy="228626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fontAlgn="base">
              <a:lnSpc>
                <a:spcPct val="180000"/>
              </a:lnSpc>
            </a:pP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“예수님께서는 몸소 십자가를 지시고 ‘해골 </a:t>
            </a:r>
            <a:r>
              <a:rPr lang="ko-KR" altLang="en-US" sz="2800" b="1" kern="0" dirty="0" err="1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터’라는</a:t>
            </a: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 곳으로 나가셨다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.”(19,17)</a:t>
            </a:r>
            <a:endParaRPr lang="ko-KR" altLang="en-US" sz="2800" b="1" kern="0" spc="0" dirty="0">
              <a:solidFill>
                <a:srgbClr val="000000"/>
              </a:solidFill>
              <a:effectLst/>
              <a:latin typeface="궁서" panose="02030600000101010101" pitchFamily="18" charset="-127"/>
              <a:ea typeface="궁서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57080872"/>
      </p:ext>
    </p:extLst>
  </p:cSld>
  <p:clrMapOvr>
    <a:masterClrMapping/>
  </p:clrMapOvr>
</p:sld>
</file>

<file path=ppt/slides/slide5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9CCB9B82-8FC2-424C-A37E-08E2A559435F}"/>
              </a:ext>
            </a:extLst>
          </p:cNvPr>
          <p:cNvSpPr/>
          <p:nvPr/>
        </p:nvSpPr>
        <p:spPr>
          <a:xfrm>
            <a:off x="2377736" y="2390240"/>
            <a:ext cx="7436528" cy="23035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80000"/>
              </a:lnSpc>
            </a:pPr>
            <a:r>
              <a:rPr lang="ko-KR" altLang="en-US" sz="2800" b="1" kern="0" dirty="0">
                <a:solidFill>
                  <a:srgbClr val="000000"/>
                </a:solidFill>
                <a:latin typeface="+mj-ea"/>
                <a:ea typeface="+mj-ea"/>
              </a:rPr>
              <a:t>“나 빌라도가 선언한다</a:t>
            </a:r>
            <a:r>
              <a:rPr lang="en-US" altLang="ko-KR" sz="2800" b="1" kern="0" dirty="0">
                <a:solidFill>
                  <a:srgbClr val="000000"/>
                </a:solidFill>
                <a:latin typeface="+mj-ea"/>
                <a:ea typeface="+mj-ea"/>
              </a:rPr>
              <a:t>. </a:t>
            </a:r>
            <a:r>
              <a:rPr lang="ko-KR" altLang="en-US" sz="2800" b="1" kern="0" dirty="0">
                <a:solidFill>
                  <a:srgbClr val="000000"/>
                </a:solidFill>
                <a:latin typeface="+mj-ea"/>
                <a:ea typeface="+mj-ea"/>
              </a:rPr>
              <a:t>나는 </a:t>
            </a:r>
            <a:r>
              <a:rPr lang="ko-KR" altLang="en-US" sz="2800" b="1" kern="0" dirty="0" err="1">
                <a:solidFill>
                  <a:srgbClr val="000000"/>
                </a:solidFill>
                <a:latin typeface="+mj-ea"/>
                <a:ea typeface="+mj-ea"/>
              </a:rPr>
              <a:t>나자렛</a:t>
            </a:r>
            <a:r>
              <a:rPr lang="ko-KR" altLang="en-US" sz="2800" b="1" kern="0" dirty="0">
                <a:solidFill>
                  <a:srgbClr val="000000"/>
                </a:solidFill>
                <a:latin typeface="+mj-ea"/>
                <a:ea typeface="+mj-ea"/>
              </a:rPr>
              <a:t> 예수가 유죄임을 확인하고</a:t>
            </a:r>
            <a:r>
              <a:rPr lang="en-US" altLang="ko-KR" sz="2800" b="1" kern="0" dirty="0">
                <a:solidFill>
                  <a:srgbClr val="000000"/>
                </a:solidFill>
                <a:latin typeface="+mj-ea"/>
                <a:ea typeface="+mj-ea"/>
              </a:rPr>
              <a:t>, </a:t>
            </a:r>
            <a:r>
              <a:rPr lang="ko-KR" altLang="en-US" sz="2800" b="1" kern="0" dirty="0">
                <a:solidFill>
                  <a:srgbClr val="000000"/>
                </a:solidFill>
                <a:latin typeface="+mj-ea"/>
                <a:ea typeface="+mj-ea"/>
              </a:rPr>
              <a:t>십자가 사형에 처할 것을 명한다</a:t>
            </a:r>
            <a:r>
              <a:rPr lang="en-US" altLang="ko-KR" sz="2800" b="1" kern="0" dirty="0">
                <a:solidFill>
                  <a:srgbClr val="000000"/>
                </a:solidFill>
                <a:latin typeface="+mj-ea"/>
                <a:ea typeface="+mj-ea"/>
              </a:rPr>
              <a:t>.”</a:t>
            </a:r>
            <a:endParaRPr lang="ko-KR" altLang="en-US" sz="2800" b="1" kern="0" spc="0" dirty="0">
              <a:solidFill>
                <a:srgbClr val="000000"/>
              </a:solidFill>
              <a:effectLst/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13561573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4031" y="535074"/>
            <a:ext cx="7554770" cy="4249558"/>
          </a:xfrm>
          <a:prstGeom prst="rect">
            <a:avLst/>
          </a:prstGeom>
        </p:spPr>
      </p:pic>
      <p:sp>
        <p:nvSpPr>
          <p:cNvPr id="3" name="직사각형 2"/>
          <p:cNvSpPr/>
          <p:nvPr/>
        </p:nvSpPr>
        <p:spPr>
          <a:xfrm>
            <a:off x="2307771" y="4977441"/>
            <a:ext cx="7289074" cy="14711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60000"/>
              </a:lnSpc>
            </a:pP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“무신론자의 최악의 순간은 감사를 느끼는데 감사할 대상이 없는 것이다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.”</a:t>
            </a:r>
            <a:endParaRPr lang="ko-KR" altLang="en-US" sz="12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052479476"/>
      </p:ext>
    </p:extLst>
  </p:cSld>
  <p:clrMapOvr>
    <a:masterClrMapping/>
  </p:clrMapOvr>
</p:sld>
</file>

<file path=ppt/slides/slide5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6172AAE9-FE7B-4C69-A7F9-7CCDBF079A59}"/>
              </a:ext>
            </a:extLst>
          </p:cNvPr>
          <p:cNvSpPr/>
          <p:nvPr/>
        </p:nvSpPr>
        <p:spPr>
          <a:xfrm>
            <a:off x="2533095" y="2025531"/>
            <a:ext cx="7649592" cy="30744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80000"/>
              </a:lnSpc>
            </a:pP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“보아라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 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너희들의 잘난 임금을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 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참으로 무력하고 상처와 피투성이로 얼룩진 너희들의 임금을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 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너희들이 너무나 원해서 이제 십자가에서 처형될 너희들의 임금을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!”</a:t>
            </a:r>
            <a:endParaRPr lang="ko-KR" altLang="en-US" sz="2800" b="1" kern="0" spc="0" dirty="0">
              <a:solidFill>
                <a:srgbClr val="000000"/>
              </a:solidFill>
              <a:effectLst/>
              <a:latin typeface="바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52254009"/>
      </p:ext>
    </p:extLst>
  </p:cSld>
  <p:clrMapOvr>
    <a:masterClrMapping/>
  </p:clrMapOvr>
</p:sld>
</file>

<file path=ppt/slides/slide5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35632AE7-1EFE-4165-A6AE-A7A416BAB81C}"/>
              </a:ext>
            </a:extLst>
          </p:cNvPr>
          <p:cNvSpPr/>
          <p:nvPr/>
        </p:nvSpPr>
        <p:spPr>
          <a:xfrm>
            <a:off x="1538796" y="1748875"/>
            <a:ext cx="10348404" cy="23251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80000"/>
              </a:lnSpc>
            </a:pP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“없애 </a:t>
            </a:r>
            <a:r>
              <a:rPr lang="ko-KR" altLang="en-US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버리시오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” 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=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아이로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(</a:t>
            </a:r>
            <a:r>
              <a:rPr lang="en-US" altLang="ko-KR" sz="2800" b="1" kern="0" dirty="0" err="1">
                <a:solidFill>
                  <a:srgbClr val="000000"/>
                </a:solidFill>
                <a:latin typeface="Bwgrkn" panose="00000400000000000000" pitchFamily="2" charset="0"/>
                <a:ea typeface="함초롬바탕" panose="02030604000101010101" pitchFamily="18" charset="-127"/>
              </a:rPr>
              <a:t>ai;rw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)</a:t>
            </a:r>
          </a:p>
          <a:p>
            <a:pPr algn="just" fontAlgn="base">
              <a:lnSpc>
                <a:spcPct val="180000"/>
              </a:lnSpc>
            </a:pPr>
            <a:endParaRPr lang="en-US" altLang="ko-KR" sz="2800" b="1" kern="0" dirty="0">
              <a:solidFill>
                <a:srgbClr val="000000"/>
              </a:solidFill>
              <a:latin typeface="함초롬바탕" panose="02030604000101010101" pitchFamily="18" charset="-127"/>
              <a:ea typeface="함초롬바탕" panose="02030604000101010101" pitchFamily="18" charset="-127"/>
            </a:endParaRPr>
          </a:p>
          <a:p>
            <a:pPr algn="just" fontAlgn="base">
              <a:lnSpc>
                <a:spcPct val="180000"/>
              </a:lnSpc>
            </a:pPr>
            <a:r>
              <a:rPr lang="ko-KR" altLang="en-US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“세상의 죄를 치워 없애시는</a:t>
            </a:r>
            <a:r>
              <a:rPr lang="en-US" altLang="ko-KR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(</a:t>
            </a:r>
            <a:r>
              <a:rPr lang="en-US" altLang="ko-KR" sz="2800" b="1" kern="0" dirty="0" err="1">
                <a:solidFill>
                  <a:srgbClr val="000000"/>
                </a:solidFill>
                <a:latin typeface="Bwgrkn" panose="00000400000000000000" pitchFamily="2" charset="0"/>
                <a:ea typeface="함초롬바탕" panose="02030604000101010101" pitchFamily="18" charset="-127"/>
              </a:rPr>
              <a:t>ai;rw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) </a:t>
            </a:r>
            <a:r>
              <a:rPr lang="ko-KR" altLang="en-US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하느님의 어린양”</a:t>
            </a:r>
            <a:r>
              <a:rPr lang="en-US" altLang="ko-KR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(1,29)</a:t>
            </a:r>
            <a:endParaRPr lang="ko-KR" altLang="en-US" sz="2800" b="1" kern="0" spc="0" dirty="0">
              <a:solidFill>
                <a:srgbClr val="000000"/>
              </a:solidFill>
              <a:effectLst/>
              <a:latin typeface="바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525535049"/>
      </p:ext>
    </p:extLst>
  </p:cSld>
  <p:clrMapOvr>
    <a:masterClrMapping/>
  </p:clrMapOvr>
</p:sld>
</file>

<file path=ppt/slides/slide5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6B52A1EA-63BD-4712-BC15-9D3C8D43C6CE}"/>
              </a:ext>
            </a:extLst>
          </p:cNvPr>
          <p:cNvSpPr/>
          <p:nvPr/>
        </p:nvSpPr>
        <p:spPr>
          <a:xfrm>
            <a:off x="628835" y="841497"/>
            <a:ext cx="10295138" cy="51750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98500" algn="just" fontAlgn="base">
              <a:lnSpc>
                <a:spcPct val="150000"/>
              </a:lnSpc>
            </a:pPr>
            <a:r>
              <a:rPr lang="ko-KR" altLang="en-US" sz="2800" b="1" kern="0" dirty="0" err="1">
                <a:solidFill>
                  <a:srgbClr val="000000"/>
                </a:solidFill>
                <a:latin typeface="+mj-ea"/>
                <a:ea typeface="+mj-ea"/>
              </a:rPr>
              <a:t>쉐마</a:t>
            </a:r>
            <a:r>
              <a:rPr lang="en-US" altLang="ko-KR" sz="2800" b="1" kern="0" dirty="0">
                <a:solidFill>
                  <a:srgbClr val="000000"/>
                </a:solidFill>
                <a:latin typeface="+mj-ea"/>
                <a:ea typeface="+mj-ea"/>
              </a:rPr>
              <a:t>: </a:t>
            </a:r>
            <a:endParaRPr lang="ko-KR" altLang="en-US" sz="2800" b="1" kern="0" dirty="0">
              <a:solidFill>
                <a:srgbClr val="000000"/>
              </a:solidFill>
              <a:latin typeface="+mj-ea"/>
              <a:ea typeface="+mj-ea"/>
            </a:endParaRPr>
          </a:p>
          <a:p>
            <a:pPr marL="698500" algn="just" fontAlgn="base">
              <a:lnSpc>
                <a:spcPct val="150000"/>
              </a:lnSpc>
            </a:pP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“이스라엘아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, 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들어라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! 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주 우리 하느님은 한 분이신 주님이시다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 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너희는 마음을 다하고 목숨을 다하고 힘을 다하여 주 너희 하느님을 사랑해야 한다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.”</a:t>
            </a:r>
          </a:p>
          <a:p>
            <a:pPr marL="698500" algn="just" fontAlgn="base">
              <a:lnSpc>
                <a:spcPct val="150000"/>
              </a:lnSpc>
            </a:pPr>
            <a:endParaRPr lang="ko-KR" altLang="en-US" sz="2800" b="1" kern="0" dirty="0">
              <a:solidFill>
                <a:srgbClr val="000000"/>
              </a:solidFill>
              <a:latin typeface="바탕" panose="02030600000101010101" pitchFamily="18" charset="-127"/>
            </a:endParaRPr>
          </a:p>
          <a:p>
            <a:pPr marL="698500" algn="just" fontAlgn="base">
              <a:lnSpc>
                <a:spcPct val="150000"/>
              </a:lnSpc>
            </a:pPr>
            <a:r>
              <a:rPr lang="en-US" altLang="ko-KR" sz="2800" b="1" kern="0" dirty="0">
                <a:solidFill>
                  <a:srgbClr val="000000"/>
                </a:solidFill>
                <a:latin typeface="+mj-ea"/>
                <a:ea typeface="+mj-ea"/>
              </a:rPr>
              <a:t>18 </a:t>
            </a:r>
            <a:r>
              <a:rPr lang="ko-KR" altLang="en-US" sz="2800" b="1" kern="0" dirty="0">
                <a:solidFill>
                  <a:srgbClr val="000000"/>
                </a:solidFill>
                <a:latin typeface="+mj-ea"/>
                <a:ea typeface="+mj-ea"/>
              </a:rPr>
              <a:t>축복기도문 </a:t>
            </a:r>
            <a:r>
              <a:rPr lang="en-US" altLang="ko-KR" sz="2800" b="1" kern="0" dirty="0">
                <a:solidFill>
                  <a:srgbClr val="000000"/>
                </a:solidFill>
                <a:latin typeface="+mj-ea"/>
                <a:ea typeface="+mj-ea"/>
              </a:rPr>
              <a:t>11</a:t>
            </a:r>
            <a:r>
              <a:rPr lang="ko-KR" altLang="en-US" sz="2800" b="1" kern="0" dirty="0">
                <a:solidFill>
                  <a:srgbClr val="000000"/>
                </a:solidFill>
                <a:latin typeface="+mj-ea"/>
                <a:ea typeface="+mj-ea"/>
              </a:rPr>
              <a:t>번</a:t>
            </a:r>
            <a:r>
              <a:rPr lang="en-US" altLang="ko-KR" sz="2800" b="1" kern="0" dirty="0">
                <a:solidFill>
                  <a:srgbClr val="000000"/>
                </a:solidFill>
                <a:latin typeface="+mj-ea"/>
                <a:ea typeface="+mj-ea"/>
              </a:rPr>
              <a:t>:</a:t>
            </a:r>
            <a:endParaRPr lang="ko-KR" altLang="en-US" sz="2800" b="1" kern="0" dirty="0">
              <a:solidFill>
                <a:srgbClr val="000000"/>
              </a:solidFill>
              <a:latin typeface="+mj-ea"/>
              <a:ea typeface="+mj-ea"/>
            </a:endParaRPr>
          </a:p>
          <a:p>
            <a:pPr marL="698500" algn="just" fontAlgn="base">
              <a:lnSpc>
                <a:spcPct val="150000"/>
              </a:lnSpc>
            </a:pP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“그 옛날처럼 우리의 판관들과 우리의 지도자들을 복원시켜  </a:t>
            </a:r>
            <a:r>
              <a:rPr lang="ko-KR" altLang="en-US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주옵소서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! 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그리고 당신만이 왕이 되어 우리를 다스려 </a:t>
            </a:r>
            <a:r>
              <a:rPr lang="ko-KR" altLang="en-US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주옵소서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!” </a:t>
            </a:r>
            <a:endParaRPr lang="ko-KR" altLang="en-US" sz="2800" b="1" kern="0" spc="0" dirty="0">
              <a:solidFill>
                <a:srgbClr val="000000"/>
              </a:solidFill>
              <a:effectLst/>
              <a:latin typeface="바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05341942"/>
      </p:ext>
    </p:extLst>
  </p:cSld>
  <p:clrMapOvr>
    <a:masterClrMapping/>
  </p:clrMapOvr>
</p:sld>
</file>

<file path=ppt/slides/slide5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74FBBDF6-FDD0-4DE8-B3B4-063806BE6CB2}"/>
              </a:ext>
            </a:extLst>
          </p:cNvPr>
          <p:cNvSpPr/>
          <p:nvPr/>
        </p:nvSpPr>
        <p:spPr>
          <a:xfrm>
            <a:off x="1964924" y="2177175"/>
            <a:ext cx="8262151" cy="3061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80000"/>
              </a:lnSpc>
            </a:pP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“아들을 공경하지 않는 이는 그를 보내신 아버지도 공경하지 않습니다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.”(5,23)</a:t>
            </a:r>
          </a:p>
          <a:p>
            <a:pPr algn="just" fontAlgn="base">
              <a:lnSpc>
                <a:spcPct val="180000"/>
              </a:lnSpc>
            </a:pPr>
            <a:endParaRPr lang="en-US" altLang="ko-KR" sz="2800" b="1" kern="0" dirty="0">
              <a:solidFill>
                <a:srgbClr val="000000"/>
              </a:solidFill>
              <a:latin typeface="궁서" panose="02030600000101010101" pitchFamily="18" charset="-127"/>
              <a:ea typeface="궁서" panose="02030600000101010101" pitchFamily="18" charset="-127"/>
            </a:endParaRPr>
          </a:p>
          <a:p>
            <a:pPr algn="just" fontAlgn="base">
              <a:lnSpc>
                <a:spcPct val="180000"/>
              </a:lnSpc>
            </a:pP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“아버지와 나는 하나다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.”(10,30) </a:t>
            </a:r>
            <a:endParaRPr lang="ko-KR" altLang="en-US" sz="2800" b="1" kern="0" spc="0" dirty="0">
              <a:solidFill>
                <a:srgbClr val="000000"/>
              </a:solidFill>
              <a:effectLst/>
              <a:latin typeface="궁서" panose="02030600000101010101" pitchFamily="18" charset="-127"/>
              <a:ea typeface="궁서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92961305"/>
      </p:ext>
    </p:extLst>
  </p:cSld>
  <p:clrMapOvr>
    <a:masterClrMapping/>
  </p:clrMapOvr>
</p:sld>
</file>

<file path=ppt/slides/slide5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81A3BAD4-455E-461F-8F13-9B9BC7D35DA3}"/>
              </a:ext>
            </a:extLst>
          </p:cNvPr>
          <p:cNvSpPr/>
          <p:nvPr/>
        </p:nvSpPr>
        <p:spPr>
          <a:xfrm>
            <a:off x="864093" y="1694884"/>
            <a:ext cx="10064318" cy="38500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98500" marR="383540" algn="just" fontAlgn="base">
              <a:lnSpc>
                <a:spcPct val="180000"/>
              </a:lnSpc>
            </a:pP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“당신은 영원에서부터 영원에 이르기까지 하느님이십니다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 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우리에게는 당신 이외 어떤 임금도 어떤 구원자도 어떤 해방자도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, 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어떤 보호자도 있을 수 없습니다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 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당신 이외 그 누구도 모든 비탄과 곤란의 시간에 우리를 불쌍히 여길 수 없습니다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 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당신 이외 어떤 임금도 우리에게는 없습니다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.”</a:t>
            </a:r>
            <a:endParaRPr lang="ko-KR" altLang="en-US" sz="2800" b="1" kern="0" spc="0" dirty="0">
              <a:solidFill>
                <a:srgbClr val="000000"/>
              </a:solidFill>
              <a:effectLst/>
              <a:latin typeface="바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611301449"/>
      </p:ext>
    </p:extLst>
  </p:cSld>
  <p:clrMapOvr>
    <a:masterClrMapping/>
  </p:clrMapOvr>
</p:sld>
</file>

<file path=ppt/slides/slide5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50F9E86C-1B03-4460-8217-0A9E6687F7EC}"/>
              </a:ext>
            </a:extLst>
          </p:cNvPr>
          <p:cNvSpPr/>
          <p:nvPr/>
        </p:nvSpPr>
        <p:spPr>
          <a:xfrm>
            <a:off x="1774055" y="632880"/>
            <a:ext cx="8643890" cy="5388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98500" algn="just" fontAlgn="base">
              <a:lnSpc>
                <a:spcPct val="180000"/>
              </a:lnSpc>
            </a:pP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그들이 외쳤다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 “</a:t>
            </a: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없애 </a:t>
            </a:r>
            <a:r>
              <a:rPr lang="ko-KR" altLang="en-US" sz="2800" b="1" kern="0" dirty="0" err="1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버리시오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 </a:t>
            </a: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없애 </a:t>
            </a:r>
            <a:r>
              <a:rPr lang="ko-KR" altLang="en-US" sz="2800" b="1" kern="0" dirty="0" err="1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버리시오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 </a:t>
            </a: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그를 십자가에 못 </a:t>
            </a:r>
            <a:r>
              <a:rPr lang="ko-KR" altLang="en-US" sz="2800" b="1" kern="0" dirty="0" err="1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박으시오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.” </a:t>
            </a: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빌라도가 그들에게 “여러분의 임금을 십자가에 못 박으라는 </a:t>
            </a:r>
            <a:r>
              <a:rPr lang="ko-KR" altLang="en-US" sz="2800" b="1" kern="0" dirty="0" err="1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말이오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?” </a:t>
            </a: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하고 물으니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, </a:t>
            </a: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수석 사제들이 “우리 임금은 </a:t>
            </a:r>
            <a:r>
              <a:rPr lang="ko-KR" altLang="en-US" sz="2800" b="1" kern="0" dirty="0" err="1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황제뿐이오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.” </a:t>
            </a: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하고 대답하였다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 </a:t>
            </a: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그리하여 빌라도는 예수님을 십자가에 못 박으라고 그들에게 넘겨주었다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 </a:t>
            </a: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그들은 예수님을 넘겨받았다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.(19,15-16)</a:t>
            </a:r>
            <a:endParaRPr lang="ko-KR" altLang="en-US" sz="2800" b="1" kern="0" spc="0" dirty="0">
              <a:solidFill>
                <a:srgbClr val="000000"/>
              </a:solidFill>
              <a:effectLst/>
              <a:latin typeface="바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13747836"/>
      </p:ext>
    </p:extLst>
  </p:cSld>
  <p:clrMapOvr>
    <a:masterClrMapping/>
  </p:clrMapOvr>
</p:sld>
</file>

<file path=ppt/slides/slide5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12ECA02C-160B-419F-9176-4C47BD5BF9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61872" y="-320040"/>
            <a:ext cx="15471884" cy="511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6145" name="_x624249688" descr="EMB000029000337">
            <a:extLst>
              <a:ext uri="{FF2B5EF4-FFF2-40B4-BE49-F238E27FC236}">
                <a16:creationId xmlns:a16="http://schemas.microsoft.com/office/drawing/2014/main" id="{70D532D5-44E0-475A-BA16-B8DEB32935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1872" y="137160"/>
            <a:ext cx="6853561" cy="6315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DD844646-5D1F-4FC8-981E-3FC8F021BD8F}"/>
              </a:ext>
            </a:extLst>
          </p:cNvPr>
          <p:cNvSpPr/>
          <p:nvPr/>
        </p:nvSpPr>
        <p:spPr>
          <a:xfrm>
            <a:off x="8735014" y="2810515"/>
            <a:ext cx="4852970" cy="13188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80000"/>
              </a:lnSpc>
            </a:pP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Hieronymus Bosch </a:t>
            </a:r>
          </a:p>
          <a:p>
            <a:pPr algn="just" fontAlgn="base">
              <a:lnSpc>
                <a:spcPct val="180000"/>
              </a:lnSpc>
            </a:pP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(1450-1516)</a:t>
            </a:r>
            <a:endParaRPr lang="en-US" altLang="ko-KR" sz="2400" b="1" kern="0" spc="0" dirty="0">
              <a:solidFill>
                <a:srgbClr val="000000"/>
              </a:solidFill>
              <a:effectLst/>
              <a:latin typeface="바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16433524"/>
      </p:ext>
    </p:extLst>
  </p:cSld>
  <p:clrMapOvr>
    <a:masterClrMapping/>
  </p:clrMapOvr>
</p:sld>
</file>

<file path=ppt/slides/slide5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342507" y="888543"/>
            <a:ext cx="11299596" cy="54107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98500" marR="383540" algn="just" fontAlgn="base">
              <a:lnSpc>
                <a:spcPct val="160000"/>
              </a:lnSpc>
            </a:pPr>
            <a:r>
              <a:rPr lang="ko-KR" altLang="en-US" sz="2400" kern="0" dirty="0" err="1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빌라도는</a:t>
            </a:r>
            <a:r>
              <a:rPr lang="ko-KR" altLang="en-US" sz="24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 이 말을 듣고 예수님을 밖으로 데리고 나가 </a:t>
            </a:r>
            <a:r>
              <a:rPr lang="ko-KR" altLang="en-US" sz="2400" kern="0" dirty="0" err="1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리토스트로토스라고</a:t>
            </a:r>
            <a:r>
              <a:rPr lang="ko-KR" altLang="en-US" sz="24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 하는 곳에 있는 </a:t>
            </a:r>
            <a:r>
              <a:rPr lang="ko-KR" altLang="en-US" sz="2400" kern="0" dirty="0" err="1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재판석에</a:t>
            </a:r>
            <a:r>
              <a:rPr lang="ko-KR" altLang="en-US" sz="24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 앉았다</a:t>
            </a:r>
            <a:r>
              <a:rPr lang="en-US" altLang="ko-KR" sz="24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 </a:t>
            </a:r>
            <a:r>
              <a:rPr lang="ko-KR" altLang="en-US" sz="2400" kern="0" dirty="0" err="1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리토스트로토스는</a:t>
            </a:r>
            <a:r>
              <a:rPr lang="ko-KR" altLang="en-US" sz="24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 히브리 말로 </a:t>
            </a:r>
            <a:r>
              <a:rPr lang="ko-KR" altLang="en-US" sz="2400" kern="0" dirty="0" err="1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가빠타라고</a:t>
            </a:r>
            <a:r>
              <a:rPr lang="ko-KR" altLang="en-US" sz="24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 한다</a:t>
            </a:r>
            <a:r>
              <a:rPr lang="en-US" altLang="ko-KR" sz="24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 </a:t>
            </a:r>
            <a:r>
              <a:rPr lang="ko-KR" altLang="en-US" sz="2400" b="1" u="sng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그날은 </a:t>
            </a:r>
            <a:r>
              <a:rPr lang="ko-KR" altLang="en-US" sz="2400" b="1" u="sng" kern="0" dirty="0" err="1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파스카</a:t>
            </a:r>
            <a:r>
              <a:rPr lang="ko-KR" altLang="en-US" sz="2400" b="1" u="sng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 축제 </a:t>
            </a:r>
            <a:r>
              <a:rPr lang="ko-KR" altLang="en-US" sz="2400" b="1" u="sng" kern="0" dirty="0" err="1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준비일이었고</a:t>
            </a:r>
            <a:r>
              <a:rPr lang="ko-KR" altLang="en-US" sz="2400" b="1" u="sng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 때는 낮 열두 시쯤이었다</a:t>
            </a:r>
            <a:r>
              <a:rPr lang="en-US" altLang="ko-KR" sz="24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    </a:t>
            </a:r>
            <a:r>
              <a:rPr lang="ko-KR" altLang="en-US" sz="24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빌라도가 </a:t>
            </a:r>
            <a:r>
              <a:rPr lang="ko-KR" altLang="en-US" sz="2400" kern="0" dirty="0" err="1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유다인들에게</a:t>
            </a:r>
            <a:r>
              <a:rPr lang="ko-KR" altLang="en-US" sz="24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 말하였다</a:t>
            </a:r>
            <a:r>
              <a:rPr lang="en-US" altLang="ko-KR" sz="24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 “</a:t>
            </a:r>
            <a:r>
              <a:rPr lang="ko-KR" altLang="en-US" sz="2400" b="1" u="sng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보시오</a:t>
            </a:r>
            <a:r>
              <a:rPr lang="en-US" altLang="ko-KR" sz="2400" b="1" u="sng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, </a:t>
            </a:r>
            <a:r>
              <a:rPr lang="ko-KR" altLang="en-US" sz="2400" b="1" u="sng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여러분의 임금이오</a:t>
            </a:r>
            <a:r>
              <a:rPr lang="en-US" altLang="ko-KR" sz="24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.” </a:t>
            </a:r>
            <a:r>
              <a:rPr lang="ko-KR" altLang="en-US" sz="24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그러자 그들이 외쳤다</a:t>
            </a:r>
            <a:r>
              <a:rPr lang="en-US" altLang="ko-KR" sz="24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 “</a:t>
            </a:r>
            <a:r>
              <a:rPr lang="ko-KR" altLang="en-US" sz="24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없애 버리시오</a:t>
            </a:r>
            <a:r>
              <a:rPr lang="en-US" altLang="ko-KR" sz="24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 </a:t>
            </a:r>
            <a:r>
              <a:rPr lang="ko-KR" altLang="en-US" sz="24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없애 버리시오</a:t>
            </a:r>
            <a:r>
              <a:rPr lang="en-US" altLang="ko-KR" sz="24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 </a:t>
            </a:r>
            <a:r>
              <a:rPr lang="ko-KR" altLang="en-US" sz="24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그를 십자가에 못 박으시오</a:t>
            </a:r>
            <a:r>
              <a:rPr lang="en-US" altLang="ko-KR" sz="24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.” </a:t>
            </a:r>
            <a:r>
              <a:rPr lang="ko-KR" altLang="en-US" sz="24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빌라도가 그들에게 “여러분의 임금을 십자가에 못 박으라는 말이오</a:t>
            </a:r>
            <a:r>
              <a:rPr lang="en-US" altLang="ko-KR" sz="24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?” </a:t>
            </a:r>
            <a:r>
              <a:rPr lang="ko-KR" altLang="en-US" sz="24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하고 물으니</a:t>
            </a:r>
            <a:r>
              <a:rPr lang="en-US" altLang="ko-KR" sz="24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, </a:t>
            </a:r>
            <a:r>
              <a:rPr lang="ko-KR" altLang="en-US" sz="24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수석 사제들이 “우리 임금은 황제뿐이오</a:t>
            </a:r>
            <a:r>
              <a:rPr lang="en-US" altLang="ko-KR" sz="24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.” </a:t>
            </a:r>
            <a:r>
              <a:rPr lang="ko-KR" altLang="en-US" sz="24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하고 대답하였다</a:t>
            </a:r>
            <a:r>
              <a:rPr lang="en-US" altLang="ko-KR" sz="24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 </a:t>
            </a:r>
            <a:r>
              <a:rPr lang="ko-KR" altLang="en-US" sz="24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그리하여 </a:t>
            </a:r>
            <a:r>
              <a:rPr lang="ko-KR" altLang="en-US" sz="2400" b="1" u="sng" kern="0" dirty="0" err="1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빌라도는</a:t>
            </a:r>
            <a:r>
              <a:rPr lang="ko-KR" altLang="en-US" sz="2400" b="1" u="sng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 예수님을 십자가에 못 박으라고 그들에게 넘겨주었다</a:t>
            </a:r>
            <a:r>
              <a:rPr lang="en-US" altLang="ko-KR" sz="24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.(19,13-16)</a:t>
            </a:r>
            <a:endParaRPr lang="ko-KR" altLang="en-US" sz="2400" kern="0" spc="0" dirty="0">
              <a:solidFill>
                <a:srgbClr val="000000"/>
              </a:solidFill>
              <a:effectLst/>
              <a:latin typeface="바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09273086"/>
      </p:ext>
    </p:extLst>
  </p:cSld>
  <p:clrMapOvr>
    <a:masterClrMapping/>
  </p:clrMapOvr>
</p:sld>
</file>

<file path=ppt/slides/slide5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2331563" y="1737649"/>
            <a:ext cx="6727596" cy="21605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60000"/>
              </a:lnSpc>
            </a:pPr>
            <a:r>
              <a:rPr lang="ko-KR" altLang="en-US" sz="2800" b="1" kern="0" dirty="0">
                <a:solidFill>
                  <a:srgbClr val="000000"/>
                </a:solidFill>
                <a:latin typeface="바탕" panose="02030600000101010101" pitchFamily="18" charset="-127"/>
                <a:ea typeface="바탕" panose="02030600000101010101" pitchFamily="18" charset="-127"/>
              </a:rPr>
              <a:t>예수님의 왕권은 하느님의 어린양으로서 해방과 구원을 위해 자신의 피를 흘리면서 </a:t>
            </a:r>
            <a:r>
              <a:rPr lang="ko-KR" altLang="en-US" sz="2800" b="1" kern="0" dirty="0" err="1">
                <a:solidFill>
                  <a:srgbClr val="000000"/>
                </a:solidFill>
                <a:latin typeface="바탕" panose="02030600000101010101" pitchFamily="18" charset="-127"/>
                <a:ea typeface="바탕" panose="02030600000101010101" pitchFamily="18" charset="-127"/>
              </a:rPr>
              <a:t>메시야</a:t>
            </a:r>
            <a:r>
              <a:rPr lang="ko-KR" altLang="en-US" sz="2800" b="1" kern="0" dirty="0">
                <a:solidFill>
                  <a:srgbClr val="000000"/>
                </a:solidFill>
                <a:latin typeface="바탕" panose="02030600000101010101" pitchFamily="18" charset="-127"/>
                <a:ea typeface="바탕" panose="02030600000101010101" pitchFamily="18" charset="-127"/>
              </a:rPr>
              <a:t> 사명을 완수하는 그러한 왕권이다</a:t>
            </a:r>
            <a:r>
              <a:rPr lang="en-US" altLang="ko-KR" sz="2800" b="1" kern="0" dirty="0">
                <a:solidFill>
                  <a:srgbClr val="000000"/>
                </a:solidFill>
                <a:latin typeface="바탕" panose="02030600000101010101" pitchFamily="18" charset="-127"/>
                <a:ea typeface="바탕" panose="02030600000101010101" pitchFamily="18" charset="-127"/>
              </a:rPr>
              <a:t>. </a:t>
            </a:r>
            <a:endParaRPr lang="ko-KR" altLang="en-US" sz="2800" kern="0" spc="0" dirty="0">
              <a:solidFill>
                <a:srgbClr val="000000"/>
              </a:solidFill>
              <a:effectLst/>
              <a:latin typeface="바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96750000"/>
      </p:ext>
    </p:extLst>
  </p:cSld>
  <p:clrMapOvr>
    <a:masterClrMapping/>
  </p:clrMapOvr>
</p:sld>
</file>

<file path=ppt/slides/slide5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465055" y="356138"/>
            <a:ext cx="10639720" cy="48069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31520" marR="383540" algn="just" fontAlgn="base">
              <a:lnSpc>
                <a:spcPct val="160000"/>
              </a:lnSpc>
            </a:pPr>
            <a:r>
              <a:rPr lang="ko-KR" altLang="en-US" sz="2800" b="1" kern="0" dirty="0">
                <a:solidFill>
                  <a:srgbClr val="000000"/>
                </a:solidFill>
                <a:latin typeface="바탕" panose="02030600000101010101" pitchFamily="18" charset="-127"/>
                <a:ea typeface="바탕" panose="02030600000101010101" pitchFamily="18" charset="-127"/>
              </a:rPr>
              <a:t>어디서 그리스도가 참으로 메시아로 나타나는가</a:t>
            </a:r>
            <a:r>
              <a:rPr lang="en-US" altLang="ko-KR" sz="2800" b="1" kern="0" dirty="0">
                <a:solidFill>
                  <a:srgbClr val="000000"/>
                </a:solidFill>
                <a:latin typeface="바탕" panose="02030600000101010101" pitchFamily="18" charset="-127"/>
                <a:ea typeface="바탕" panose="02030600000101010101" pitchFamily="18" charset="-127"/>
              </a:rPr>
              <a:t>? </a:t>
            </a:r>
            <a:r>
              <a:rPr lang="ko-KR" altLang="en-US" sz="2800" b="1" kern="0" dirty="0">
                <a:solidFill>
                  <a:srgbClr val="000000"/>
                </a:solidFill>
                <a:latin typeface="바탕" panose="02030600000101010101" pitchFamily="18" charset="-127"/>
                <a:ea typeface="바탕" panose="02030600000101010101" pitchFamily="18" charset="-127"/>
              </a:rPr>
              <a:t>어디서 </a:t>
            </a:r>
            <a:endParaRPr lang="en-US" altLang="ko-KR" sz="2800" b="1" kern="0" dirty="0">
              <a:solidFill>
                <a:srgbClr val="000000"/>
              </a:solidFill>
              <a:latin typeface="바탕" panose="02030600000101010101" pitchFamily="18" charset="-127"/>
              <a:ea typeface="바탕" panose="02030600000101010101" pitchFamily="18" charset="-127"/>
            </a:endParaRPr>
          </a:p>
          <a:p>
            <a:pPr marL="731520" marR="383540" algn="just" fontAlgn="base">
              <a:lnSpc>
                <a:spcPct val="160000"/>
              </a:lnSpc>
            </a:pPr>
            <a:r>
              <a:rPr lang="ko-KR" altLang="en-US" sz="2800" b="1" kern="0" dirty="0">
                <a:solidFill>
                  <a:srgbClr val="000000"/>
                </a:solidFill>
                <a:latin typeface="바탕" panose="02030600000101010101" pitchFamily="18" charset="-127"/>
                <a:ea typeface="바탕" panose="02030600000101010101" pitchFamily="18" charset="-127"/>
              </a:rPr>
              <a:t>메시아의 승리가 완전하게 실현되는가</a:t>
            </a:r>
            <a:r>
              <a:rPr lang="en-US" altLang="ko-KR" sz="2800" b="1" kern="0" dirty="0">
                <a:solidFill>
                  <a:srgbClr val="000000"/>
                </a:solidFill>
                <a:latin typeface="바탕" panose="02030600000101010101" pitchFamily="18" charset="-127"/>
                <a:ea typeface="바탕" panose="02030600000101010101" pitchFamily="18" charset="-127"/>
              </a:rPr>
              <a:t>? </a:t>
            </a:r>
            <a:r>
              <a:rPr lang="ko-KR" altLang="en-US" sz="2800" b="1" kern="0" dirty="0">
                <a:solidFill>
                  <a:srgbClr val="000000"/>
                </a:solidFill>
                <a:latin typeface="바탕" panose="02030600000101010101" pitchFamily="18" charset="-127"/>
                <a:ea typeface="바탕" panose="02030600000101010101" pitchFamily="18" charset="-127"/>
              </a:rPr>
              <a:t>임금이신 메시아의 개선 중에 하느님의 영광이 드러나는 곳은 어디인가</a:t>
            </a:r>
            <a:r>
              <a:rPr lang="en-US" altLang="ko-KR" sz="2800" b="1" kern="0" dirty="0">
                <a:solidFill>
                  <a:srgbClr val="000000"/>
                </a:solidFill>
                <a:latin typeface="바탕" panose="02030600000101010101" pitchFamily="18" charset="-127"/>
                <a:ea typeface="바탕" panose="02030600000101010101" pitchFamily="18" charset="-127"/>
              </a:rPr>
              <a:t>? </a:t>
            </a:r>
            <a:r>
              <a:rPr lang="ko-KR" altLang="en-US" sz="2800" b="1" kern="0" dirty="0">
                <a:solidFill>
                  <a:srgbClr val="000000"/>
                </a:solidFill>
                <a:latin typeface="바탕" panose="02030600000101010101" pitchFamily="18" charset="-127"/>
                <a:ea typeface="바탕" panose="02030600000101010101" pitchFamily="18" charset="-127"/>
              </a:rPr>
              <a:t>이런 질문에 즉각적인 답변이 떠오른다면 물론 부활이라고 대답하는 것이 가장 합당할 것이다</a:t>
            </a:r>
            <a:r>
              <a:rPr lang="en-US" altLang="ko-KR" sz="2800" b="1" kern="0" dirty="0">
                <a:solidFill>
                  <a:srgbClr val="000000"/>
                </a:solidFill>
                <a:latin typeface="바탕" panose="02030600000101010101" pitchFamily="18" charset="-127"/>
                <a:ea typeface="바탕" panose="02030600000101010101" pitchFamily="18" charset="-127"/>
              </a:rPr>
              <a:t>. </a:t>
            </a:r>
            <a:r>
              <a:rPr lang="ko-KR" altLang="en-US" sz="2800" b="1" kern="0" dirty="0">
                <a:solidFill>
                  <a:srgbClr val="000000"/>
                </a:solidFill>
                <a:latin typeface="바탕" panose="02030600000101010101" pitchFamily="18" charset="-127"/>
                <a:ea typeface="바탕" panose="02030600000101010101" pitchFamily="18" charset="-127"/>
              </a:rPr>
              <a:t>그러나 요한은 이 합당한 </a:t>
            </a:r>
            <a:endParaRPr lang="en-US" altLang="ko-KR" sz="2800" b="1" kern="0" dirty="0">
              <a:solidFill>
                <a:srgbClr val="000000"/>
              </a:solidFill>
              <a:latin typeface="바탕" panose="02030600000101010101" pitchFamily="18" charset="-127"/>
              <a:ea typeface="바탕" panose="02030600000101010101" pitchFamily="18" charset="-127"/>
            </a:endParaRPr>
          </a:p>
          <a:p>
            <a:pPr marL="731520" marR="383540" algn="just" fontAlgn="base">
              <a:lnSpc>
                <a:spcPct val="160000"/>
              </a:lnSpc>
            </a:pPr>
            <a:r>
              <a:rPr lang="ko-KR" altLang="en-US" sz="2800" b="1" kern="0" dirty="0">
                <a:solidFill>
                  <a:srgbClr val="000000"/>
                </a:solidFill>
                <a:latin typeface="바탕" panose="02030600000101010101" pitchFamily="18" charset="-127"/>
                <a:ea typeface="바탕" panose="02030600000101010101" pitchFamily="18" charset="-127"/>
              </a:rPr>
              <a:t>대답에서 한 걸음 앞으로 나아가</a:t>
            </a:r>
            <a:r>
              <a:rPr lang="en-US" altLang="ko-KR" sz="2800" b="1" kern="0" dirty="0">
                <a:solidFill>
                  <a:srgbClr val="000000"/>
                </a:solidFill>
                <a:latin typeface="바탕" panose="02030600000101010101" pitchFamily="18" charset="-127"/>
                <a:ea typeface="바탕" panose="02030600000101010101" pitchFamily="18" charset="-127"/>
              </a:rPr>
              <a:t>,</a:t>
            </a:r>
            <a:r>
              <a:rPr lang="ko-KR" altLang="en-US" sz="2800" b="1" kern="0" dirty="0">
                <a:solidFill>
                  <a:srgbClr val="000000"/>
                </a:solidFill>
                <a:latin typeface="바탕" panose="02030600000101010101" pitchFamily="18" charset="-127"/>
                <a:ea typeface="바탕" panose="02030600000101010101" pitchFamily="18" charset="-127"/>
              </a:rPr>
              <a:t> 그리스도는 이미 수난 </a:t>
            </a:r>
            <a:endParaRPr lang="en-US" altLang="ko-KR" sz="2800" b="1" kern="0" dirty="0">
              <a:solidFill>
                <a:srgbClr val="000000"/>
              </a:solidFill>
              <a:latin typeface="바탕" panose="02030600000101010101" pitchFamily="18" charset="-127"/>
              <a:ea typeface="바탕" panose="02030600000101010101" pitchFamily="18" charset="-127"/>
            </a:endParaRPr>
          </a:p>
          <a:p>
            <a:pPr marL="731520" marR="383540" algn="just" fontAlgn="base">
              <a:lnSpc>
                <a:spcPct val="160000"/>
              </a:lnSpc>
            </a:pPr>
            <a:r>
              <a:rPr lang="ko-KR" altLang="en-US" sz="2800" b="1" kern="0" dirty="0">
                <a:solidFill>
                  <a:srgbClr val="000000"/>
                </a:solidFill>
                <a:latin typeface="바탕" panose="02030600000101010101" pitchFamily="18" charset="-127"/>
                <a:ea typeface="바탕" panose="02030600000101010101" pitchFamily="18" charset="-127"/>
              </a:rPr>
              <a:t>중에도 왕으로 군림하고 계심을 주장한다</a:t>
            </a:r>
            <a:r>
              <a:rPr lang="en-US" altLang="ko-KR" sz="2800" b="1" kern="0" dirty="0">
                <a:solidFill>
                  <a:srgbClr val="000000"/>
                </a:solidFill>
                <a:latin typeface="바탕" panose="02030600000101010101" pitchFamily="18" charset="-127"/>
                <a:ea typeface="바탕" panose="02030600000101010101" pitchFamily="18" charset="-127"/>
              </a:rPr>
              <a:t>.(</a:t>
            </a:r>
            <a:r>
              <a:rPr lang="ko-KR" altLang="en-US" sz="2800" b="1" kern="0" dirty="0" err="1">
                <a:solidFill>
                  <a:srgbClr val="000000"/>
                </a:solidFill>
                <a:latin typeface="바탕" panose="02030600000101010101" pitchFamily="18" charset="-127"/>
                <a:ea typeface="바탕" panose="02030600000101010101" pitchFamily="18" charset="-127"/>
              </a:rPr>
              <a:t>마르티니</a:t>
            </a:r>
            <a:r>
              <a:rPr lang="ko-KR" altLang="en-US" sz="2800" b="1" kern="0" dirty="0">
                <a:solidFill>
                  <a:srgbClr val="000000"/>
                </a:solidFill>
                <a:latin typeface="바탕" panose="02030600000101010101" pitchFamily="18" charset="-127"/>
                <a:ea typeface="바탕" panose="02030600000101010101" pitchFamily="18" charset="-127"/>
              </a:rPr>
              <a:t> 추기경</a:t>
            </a:r>
            <a:r>
              <a:rPr lang="en-US" altLang="ko-KR" sz="2800" b="1" kern="0" dirty="0">
                <a:solidFill>
                  <a:srgbClr val="000000"/>
                </a:solidFill>
                <a:latin typeface="바탕" panose="02030600000101010101" pitchFamily="18" charset="-127"/>
                <a:ea typeface="바탕" panose="02030600000101010101" pitchFamily="18" charset="-127"/>
              </a:rPr>
              <a:t>)</a:t>
            </a:r>
            <a:endParaRPr lang="ko-KR" altLang="en-US" sz="2800" kern="0" spc="0" dirty="0">
              <a:solidFill>
                <a:srgbClr val="000000"/>
              </a:solidFill>
              <a:effectLst/>
              <a:latin typeface="바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9499119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109" y="1120412"/>
            <a:ext cx="5142894" cy="4617176"/>
          </a:xfrm>
          <a:prstGeom prst="rect">
            <a:avLst/>
          </a:prstGeom>
        </p:spPr>
      </p:pic>
      <p:sp>
        <p:nvSpPr>
          <p:cNvPr id="3" name="직사각형 2"/>
          <p:cNvSpPr/>
          <p:nvPr/>
        </p:nvSpPr>
        <p:spPr>
          <a:xfrm>
            <a:off x="3485969" y="5904435"/>
            <a:ext cx="3826689" cy="7817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fontAlgn="base">
              <a:lnSpc>
                <a:spcPct val="160000"/>
              </a:lnSpc>
            </a:pP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박완서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(</a:t>
            </a:r>
            <a:r>
              <a:rPr lang="ko-KR" altLang="en-US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정혜엘리사벳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)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님</a:t>
            </a:r>
            <a:endParaRPr lang="ko-KR" altLang="en-US" sz="28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44454306"/>
      </p:ext>
    </p:extLst>
  </p:cSld>
  <p:clrMapOvr>
    <a:masterClrMapping/>
  </p:clrMapOvr>
</p:sld>
</file>

<file path=ppt/slides/slide5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3559596" y="1614060"/>
            <a:ext cx="5540299" cy="318728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lnSpc>
                <a:spcPct val="160000"/>
              </a:lnSpc>
            </a:pPr>
            <a:r>
              <a:rPr lang="ko-KR" altLang="en-US" sz="44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바탕체" panose="02030609000101010101" pitchFamily="17" charset="-127"/>
                <a:ea typeface="바탕체" panose="02030609000101010101" pitchFamily="17" charset="-127"/>
              </a:rPr>
              <a:t>십자가에서 처형되심</a:t>
            </a:r>
            <a:endParaRPr lang="en-US" altLang="ko-KR" sz="4400" b="1" kern="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바탕체" panose="02030609000101010101" pitchFamily="17" charset="-127"/>
              <a:ea typeface="바탕체" panose="02030609000101010101" pitchFamily="17" charset="-127"/>
            </a:endParaRPr>
          </a:p>
          <a:p>
            <a:pPr algn="ctr" fontAlgn="base">
              <a:lnSpc>
                <a:spcPct val="160000"/>
              </a:lnSpc>
            </a:pPr>
            <a:r>
              <a:rPr lang="ko-KR" altLang="en-US" sz="44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바탕체" panose="02030609000101010101" pitchFamily="17" charset="-127"/>
                <a:ea typeface="바탕체" panose="02030609000101010101" pitchFamily="17" charset="-127"/>
              </a:rPr>
              <a:t>무덤에 묻히심</a:t>
            </a:r>
            <a:endParaRPr lang="en-US" altLang="ko-KR" sz="4400" b="1" kern="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바탕체" panose="02030609000101010101" pitchFamily="17" charset="-127"/>
              <a:ea typeface="바탕체" panose="02030609000101010101" pitchFamily="17" charset="-127"/>
            </a:endParaRPr>
          </a:p>
          <a:p>
            <a:pPr algn="ctr" fontAlgn="base">
              <a:lnSpc>
                <a:spcPct val="160000"/>
              </a:lnSpc>
            </a:pPr>
            <a:r>
              <a:rPr lang="en-US" altLang="ko-KR" sz="4400" b="1" kern="0" spc="0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바탕체" panose="02030609000101010101" pitchFamily="17" charset="-127"/>
                <a:ea typeface="바탕체" panose="02030609000101010101" pitchFamily="17" charset="-127"/>
              </a:rPr>
              <a:t>(19,17-42)</a:t>
            </a:r>
            <a:endParaRPr lang="ko-KR" altLang="en-US" sz="44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4988395"/>
      </p:ext>
    </p:extLst>
  </p:cSld>
  <p:clrMapOvr>
    <a:masterClrMapping/>
  </p:clrMapOvr>
</p:sld>
</file>

<file path=ppt/slides/slide5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98475"/>
            <a:ext cx="5233182" cy="3924887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6172" y="3448784"/>
            <a:ext cx="5106572" cy="3409217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7572746" y="1038044"/>
            <a:ext cx="4342856" cy="14711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fontAlgn="base">
              <a:lnSpc>
                <a:spcPct val="160000"/>
              </a:lnSpc>
            </a:pP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King’s Cross(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왕의 십자가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)</a:t>
            </a:r>
          </a:p>
          <a:p>
            <a:pPr algn="just" fontAlgn="base">
              <a:lnSpc>
                <a:spcPct val="160000"/>
              </a:lnSpc>
            </a:pP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Station(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지하철역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)</a:t>
            </a:r>
            <a:endParaRPr lang="ko-KR" altLang="en-US" sz="2800" kern="0" spc="0" dirty="0">
              <a:solidFill>
                <a:srgbClr val="000000"/>
              </a:solidFill>
              <a:effectLst/>
              <a:latin typeface="바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007293704"/>
      </p:ext>
    </p:extLst>
  </p:cSld>
  <p:clrMapOvr>
    <a:masterClrMapping/>
  </p:clrMapOvr>
</p:sld>
</file>

<file path=ppt/slides/slide5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>
          <a:xfrm>
            <a:off x="1734532" y="1228463"/>
            <a:ext cx="8521831" cy="4228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60000"/>
              </a:lnSpc>
            </a:pPr>
            <a:r>
              <a:rPr lang="ko-KR" altLang="en-US" sz="28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“보시오</a:t>
            </a:r>
            <a:r>
              <a:rPr lang="en-US" altLang="ko-KR" sz="28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, </a:t>
            </a:r>
            <a:r>
              <a:rPr lang="ko-KR" altLang="en-US" sz="28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여러분의 임금이오</a:t>
            </a:r>
            <a:r>
              <a:rPr lang="en-US" altLang="ko-KR" sz="28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.” </a:t>
            </a:r>
            <a:r>
              <a:rPr lang="ko-KR" altLang="en-US" sz="28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그러자 그들이 외쳤다</a:t>
            </a:r>
            <a:r>
              <a:rPr lang="en-US" altLang="ko-KR" sz="28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 “</a:t>
            </a:r>
            <a:r>
              <a:rPr lang="ko-KR" altLang="en-US" sz="28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없애 버리시오</a:t>
            </a:r>
            <a:r>
              <a:rPr lang="en-US" altLang="ko-KR" sz="28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 </a:t>
            </a:r>
            <a:r>
              <a:rPr lang="ko-KR" altLang="en-US" sz="28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없애 버리시오</a:t>
            </a:r>
            <a:r>
              <a:rPr lang="en-US" altLang="ko-KR" sz="28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 </a:t>
            </a:r>
            <a:r>
              <a:rPr lang="ko-KR" altLang="en-US" sz="28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그를 십자가에 못 박으시오</a:t>
            </a:r>
            <a:r>
              <a:rPr lang="en-US" altLang="ko-KR" sz="28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.” </a:t>
            </a:r>
            <a:r>
              <a:rPr lang="ko-KR" altLang="en-US" sz="28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빌라도가 그들에게 “여러분의 임금을 십자가에 못 박으라는 말이오</a:t>
            </a:r>
            <a:r>
              <a:rPr lang="en-US" altLang="ko-KR" sz="28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?” </a:t>
            </a:r>
            <a:r>
              <a:rPr lang="ko-KR" altLang="en-US" sz="28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하고 물으니</a:t>
            </a:r>
            <a:r>
              <a:rPr lang="en-US" altLang="ko-KR" sz="28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, </a:t>
            </a:r>
            <a:r>
              <a:rPr lang="ko-KR" altLang="en-US" sz="28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수석 사제들이 “우리 임금은 황제뿐이오</a:t>
            </a:r>
            <a:r>
              <a:rPr lang="en-US" altLang="ko-KR" sz="28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.” </a:t>
            </a:r>
            <a:r>
              <a:rPr lang="ko-KR" altLang="en-US" sz="28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하고 대답하였다</a:t>
            </a:r>
            <a:r>
              <a:rPr lang="en-US" altLang="ko-KR" sz="28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.(19,14-15) </a:t>
            </a:r>
            <a:endParaRPr lang="ko-KR" altLang="en-US" sz="2800" kern="0" spc="0" dirty="0">
              <a:solidFill>
                <a:srgbClr val="000000"/>
              </a:solidFill>
              <a:effectLst/>
              <a:latin typeface="바탕" panose="02030600000101010101" pitchFamily="18" charset="-127"/>
            </a:endParaRPr>
          </a:p>
        </p:txBody>
      </p:sp>
      <p:pic>
        <p:nvPicPr>
          <p:cNvPr id="1025" name="Picture 1" descr="bmk_of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975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s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975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8644394"/>
      </p:ext>
    </p:extLst>
  </p:cSld>
  <p:clrMapOvr>
    <a:masterClrMapping/>
  </p:clrMapOvr>
</p:sld>
</file>

<file path=ppt/slides/slide5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1954491" y="1789566"/>
            <a:ext cx="8886334" cy="21605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60000"/>
              </a:lnSpc>
            </a:pPr>
            <a:r>
              <a:rPr lang="ko-KR" altLang="en-US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유다인은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히브리어를 통해서</a:t>
            </a:r>
            <a:endParaRPr lang="en-US" altLang="ko-KR" sz="2800" b="1" kern="0" dirty="0">
              <a:solidFill>
                <a:srgbClr val="000000"/>
              </a:solidFill>
              <a:latin typeface="함초롬바탕" panose="02030604000101010101" pitchFamily="18" charset="-127"/>
              <a:ea typeface="함초롬바탕" panose="02030604000101010101" pitchFamily="18" charset="-127"/>
            </a:endParaRPr>
          </a:p>
          <a:p>
            <a:pPr algn="just" fontAlgn="base">
              <a:lnSpc>
                <a:spcPct val="160000"/>
              </a:lnSpc>
            </a:pP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로마인은 라틴어를 통해서</a:t>
            </a:r>
            <a:endParaRPr lang="en-US" altLang="ko-KR" sz="2800" b="1" kern="0" dirty="0">
              <a:solidFill>
                <a:srgbClr val="000000"/>
              </a:solidFill>
              <a:latin typeface="함초롬바탕" panose="02030604000101010101" pitchFamily="18" charset="-127"/>
              <a:ea typeface="함초롬바탕" panose="02030604000101010101" pitchFamily="18" charset="-127"/>
            </a:endParaRPr>
          </a:p>
          <a:p>
            <a:pPr algn="just" fontAlgn="base">
              <a:lnSpc>
                <a:spcPct val="160000"/>
              </a:lnSpc>
            </a:pP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로마제국의 다른 이들은 당대 공용어인 </a:t>
            </a:r>
            <a:r>
              <a:rPr lang="ko-KR" altLang="en-US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헬라어를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통해서</a:t>
            </a:r>
            <a:endParaRPr lang="ko-KR" altLang="en-US" sz="2800" kern="0" spc="0" dirty="0">
              <a:solidFill>
                <a:srgbClr val="000000"/>
              </a:solidFill>
              <a:effectLst/>
              <a:latin typeface="바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828522504"/>
      </p:ext>
    </p:extLst>
  </p:cSld>
  <p:clrMapOvr>
    <a:masterClrMapping/>
  </p:clrMapOvr>
</p:sld>
</file>

<file path=ppt/slides/slide5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3726"/>
            <a:ext cx="12192000" cy="6250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749845"/>
      </p:ext>
    </p:extLst>
  </p:cSld>
  <p:clrMapOvr>
    <a:masterClrMapping/>
  </p:clrMapOvr>
</p:sld>
</file>

<file path=ppt/slides/slide5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4338" y="616865"/>
            <a:ext cx="6875790" cy="1494737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3098" y="4021955"/>
            <a:ext cx="2686050" cy="1095375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1592486" y="2529640"/>
            <a:ext cx="8347157" cy="6832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fontAlgn="base">
              <a:lnSpc>
                <a:spcPct val="160000"/>
              </a:lnSpc>
            </a:pPr>
            <a:r>
              <a:rPr lang="ko-KR" altLang="en-US" sz="2400" b="1" kern="0" dirty="0">
                <a:solidFill>
                  <a:srgbClr val="000000"/>
                </a:solidFill>
                <a:latin typeface="한양신명조"/>
                <a:ea typeface="한양신명조"/>
              </a:rPr>
              <a:t>오른쪽 단어부터 순서대로</a:t>
            </a:r>
            <a:r>
              <a:rPr lang="en-US" altLang="ko-KR" sz="2400" b="1" kern="0" dirty="0">
                <a:solidFill>
                  <a:srgbClr val="000000"/>
                </a:solidFill>
                <a:latin typeface="한양신명조"/>
                <a:ea typeface="한양신명조"/>
              </a:rPr>
              <a:t>: </a:t>
            </a:r>
            <a:r>
              <a:rPr lang="ko-KR" altLang="en-US" sz="2400" b="1" kern="0" dirty="0">
                <a:solidFill>
                  <a:srgbClr val="000000"/>
                </a:solidFill>
                <a:latin typeface="한양신명조"/>
                <a:ea typeface="한양신명조"/>
              </a:rPr>
              <a:t>예수</a:t>
            </a:r>
            <a:r>
              <a:rPr lang="en-US" altLang="ko-KR" sz="2400" b="1" kern="0" dirty="0">
                <a:solidFill>
                  <a:srgbClr val="000000"/>
                </a:solidFill>
                <a:latin typeface="한양신명조"/>
                <a:ea typeface="한양신명조"/>
              </a:rPr>
              <a:t>, </a:t>
            </a:r>
            <a:r>
              <a:rPr lang="ko-KR" altLang="en-US" sz="2400" b="1" kern="0" dirty="0" err="1">
                <a:solidFill>
                  <a:srgbClr val="000000"/>
                </a:solidFill>
                <a:latin typeface="한양신명조"/>
                <a:ea typeface="한양신명조"/>
              </a:rPr>
              <a:t>나자렛</a:t>
            </a:r>
            <a:r>
              <a:rPr lang="ko-KR" altLang="en-US" sz="2400" b="1" kern="0" dirty="0">
                <a:solidFill>
                  <a:srgbClr val="000000"/>
                </a:solidFill>
                <a:latin typeface="한양신명조"/>
                <a:ea typeface="한양신명조"/>
              </a:rPr>
              <a:t> 사람</a:t>
            </a:r>
            <a:r>
              <a:rPr lang="en-US" altLang="ko-KR" sz="2400" b="1" kern="0" dirty="0">
                <a:solidFill>
                  <a:srgbClr val="000000"/>
                </a:solidFill>
                <a:latin typeface="한양신명조"/>
                <a:ea typeface="한양신명조"/>
              </a:rPr>
              <a:t>, </a:t>
            </a:r>
            <a:r>
              <a:rPr lang="ko-KR" altLang="en-US" sz="2400" b="1" kern="0" dirty="0">
                <a:solidFill>
                  <a:srgbClr val="000000"/>
                </a:solidFill>
                <a:latin typeface="한양신명조"/>
                <a:ea typeface="한양신명조"/>
              </a:rPr>
              <a:t>왕</a:t>
            </a:r>
            <a:r>
              <a:rPr lang="en-US" altLang="ko-KR" sz="2400" b="1" kern="0" dirty="0">
                <a:solidFill>
                  <a:srgbClr val="000000"/>
                </a:solidFill>
                <a:latin typeface="한양신명조"/>
                <a:ea typeface="한양신명조"/>
              </a:rPr>
              <a:t>. </a:t>
            </a:r>
            <a:r>
              <a:rPr lang="ko-KR" altLang="en-US" sz="2400" b="1" kern="0" dirty="0" err="1">
                <a:solidFill>
                  <a:srgbClr val="000000"/>
                </a:solidFill>
                <a:latin typeface="한양신명조"/>
                <a:ea typeface="한양신명조"/>
              </a:rPr>
              <a:t>유다인들</a:t>
            </a:r>
            <a:endParaRPr lang="ko-KR" altLang="en-US" sz="2400" kern="0" spc="0" dirty="0">
              <a:solidFill>
                <a:srgbClr val="000000"/>
              </a:solidFill>
              <a:effectLst/>
              <a:latin typeface="바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536494793"/>
      </p:ext>
    </p:extLst>
  </p:cSld>
  <p:clrMapOvr>
    <a:masterClrMapping/>
  </p:clrMapOvr>
</p:sld>
</file>

<file path=ppt/slides/slide5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2073487" y="1869763"/>
            <a:ext cx="8007320" cy="7974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fontAlgn="base">
              <a:lnSpc>
                <a:spcPct val="160000"/>
              </a:lnSpc>
            </a:pPr>
            <a:r>
              <a:rPr lang="en-US" altLang="ko-KR" sz="3200" b="1" kern="0" dirty="0" err="1">
                <a:solidFill>
                  <a:srgbClr val="000000"/>
                </a:solidFill>
                <a:latin typeface="Bwgrkl" panose="02000400000000000000" pitchFamily="2" charset="0"/>
                <a:ea typeface="바탕" panose="02030600000101010101" pitchFamily="18" charset="-127"/>
              </a:rPr>
              <a:t>Ihsou</a:t>
            </a:r>
            <a:r>
              <a:rPr lang="en-US" altLang="ko-KR" sz="3200" b="1" kern="0" dirty="0">
                <a:solidFill>
                  <a:srgbClr val="000000"/>
                </a:solidFill>
                <a:latin typeface="Bwgrkl" panose="02000400000000000000" pitchFamily="2" charset="0"/>
                <a:ea typeface="바탕" panose="02030600000101010101" pitchFamily="18" charset="-127"/>
              </a:rPr>
              <a:t>/j o` </a:t>
            </a:r>
            <a:r>
              <a:rPr lang="en-US" altLang="ko-KR" sz="3200" b="1" kern="0" dirty="0" err="1">
                <a:solidFill>
                  <a:srgbClr val="000000"/>
                </a:solidFill>
                <a:latin typeface="Bwgrkl" panose="02000400000000000000" pitchFamily="2" charset="0"/>
                <a:ea typeface="바탕" panose="02030600000101010101" pitchFamily="18" charset="-127"/>
              </a:rPr>
              <a:t>Nazwrai</a:t>
            </a:r>
            <a:r>
              <a:rPr lang="en-US" altLang="ko-KR" sz="3200" b="1" kern="0" dirty="0">
                <a:solidFill>
                  <a:srgbClr val="000000"/>
                </a:solidFill>
                <a:latin typeface="Bwgrkl" panose="02000400000000000000" pitchFamily="2" charset="0"/>
                <a:ea typeface="바탕" panose="02030600000101010101" pitchFamily="18" charset="-127"/>
              </a:rPr>
              <a:t>/</a:t>
            </a:r>
            <a:r>
              <a:rPr lang="en-US" altLang="ko-KR" sz="3200" b="1" kern="0" dirty="0" err="1">
                <a:solidFill>
                  <a:srgbClr val="000000"/>
                </a:solidFill>
                <a:latin typeface="Bwgrkl" panose="02000400000000000000" pitchFamily="2" charset="0"/>
                <a:ea typeface="바탕" panose="02030600000101010101" pitchFamily="18" charset="-127"/>
              </a:rPr>
              <a:t>oj</a:t>
            </a:r>
            <a:r>
              <a:rPr lang="en-US" altLang="ko-KR" sz="3200" b="1" kern="0" dirty="0">
                <a:solidFill>
                  <a:srgbClr val="000000"/>
                </a:solidFill>
                <a:latin typeface="Bwgrkl" panose="02000400000000000000" pitchFamily="2" charset="0"/>
                <a:ea typeface="바탕" panose="02030600000101010101" pitchFamily="18" charset="-127"/>
              </a:rPr>
              <a:t> o` </a:t>
            </a:r>
            <a:r>
              <a:rPr lang="en-US" altLang="ko-KR" sz="3200" b="1" kern="0" dirty="0" err="1">
                <a:solidFill>
                  <a:srgbClr val="000000"/>
                </a:solidFill>
                <a:latin typeface="Bwgrkl" panose="02000400000000000000" pitchFamily="2" charset="0"/>
                <a:ea typeface="바탕" panose="02030600000101010101" pitchFamily="18" charset="-127"/>
              </a:rPr>
              <a:t>basileu.j</a:t>
            </a:r>
            <a:r>
              <a:rPr lang="en-US" altLang="ko-KR" sz="3200" b="1" kern="0" dirty="0">
                <a:solidFill>
                  <a:srgbClr val="000000"/>
                </a:solidFill>
                <a:latin typeface="Bwgrkl" panose="02000400000000000000" pitchFamily="2" charset="0"/>
                <a:ea typeface="바탕" panose="02030600000101010101" pitchFamily="18" charset="-127"/>
              </a:rPr>
              <a:t> </a:t>
            </a:r>
            <a:r>
              <a:rPr lang="en-US" altLang="ko-KR" sz="3200" b="1" kern="0" dirty="0" err="1">
                <a:solidFill>
                  <a:srgbClr val="000000"/>
                </a:solidFill>
                <a:latin typeface="Bwgrkl" panose="02000400000000000000" pitchFamily="2" charset="0"/>
                <a:ea typeface="바탕" panose="02030600000101010101" pitchFamily="18" charset="-127"/>
              </a:rPr>
              <a:t>tw</a:t>
            </a:r>
            <a:r>
              <a:rPr lang="en-US" altLang="ko-KR" sz="3200" b="1" kern="0" dirty="0">
                <a:solidFill>
                  <a:srgbClr val="000000"/>
                </a:solidFill>
                <a:latin typeface="Bwgrkl" panose="02000400000000000000" pitchFamily="2" charset="0"/>
                <a:ea typeface="바탕" panose="02030600000101010101" pitchFamily="18" charset="-127"/>
              </a:rPr>
              <a:t>/n </a:t>
            </a:r>
            <a:r>
              <a:rPr lang="en-US" altLang="ko-KR" sz="3200" b="1" kern="0" dirty="0" err="1">
                <a:solidFill>
                  <a:srgbClr val="000000"/>
                </a:solidFill>
                <a:latin typeface="Bwgrkl" panose="02000400000000000000" pitchFamily="2" charset="0"/>
                <a:ea typeface="바탕" panose="02030600000101010101" pitchFamily="18" charset="-127"/>
              </a:rPr>
              <a:t>VIoudai,wn</a:t>
            </a:r>
            <a:endParaRPr lang="en-US" altLang="ko-KR" sz="3200" b="1" kern="0" spc="0" dirty="0">
              <a:solidFill>
                <a:srgbClr val="000000"/>
              </a:solidFill>
              <a:effectLst/>
              <a:latin typeface="바탕" panose="02030600000101010101" pitchFamily="18" charset="-127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1903568" y="3302639"/>
            <a:ext cx="8347157" cy="6832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fontAlgn="base">
              <a:lnSpc>
                <a:spcPct val="160000"/>
              </a:lnSpc>
            </a:pPr>
            <a:r>
              <a:rPr lang="ko-KR" altLang="en-US" sz="2400" b="1" kern="0" dirty="0">
                <a:solidFill>
                  <a:srgbClr val="000000"/>
                </a:solidFill>
                <a:latin typeface="한양신명조"/>
                <a:ea typeface="한양신명조"/>
              </a:rPr>
              <a:t>왼쪽 단어부터 순서대로</a:t>
            </a:r>
            <a:r>
              <a:rPr lang="en-US" altLang="ko-KR" sz="2400" b="1" kern="0" dirty="0">
                <a:solidFill>
                  <a:srgbClr val="000000"/>
                </a:solidFill>
                <a:latin typeface="한양신명조"/>
                <a:ea typeface="한양신명조"/>
              </a:rPr>
              <a:t>: </a:t>
            </a:r>
            <a:r>
              <a:rPr lang="ko-KR" altLang="en-US" sz="2400" b="1" kern="0" dirty="0">
                <a:solidFill>
                  <a:srgbClr val="000000"/>
                </a:solidFill>
                <a:latin typeface="한양신명조"/>
                <a:ea typeface="한양신명조"/>
              </a:rPr>
              <a:t>예수</a:t>
            </a:r>
            <a:r>
              <a:rPr lang="en-US" altLang="ko-KR" sz="2400" b="1" kern="0" dirty="0">
                <a:solidFill>
                  <a:srgbClr val="000000"/>
                </a:solidFill>
                <a:latin typeface="한양신명조"/>
                <a:ea typeface="한양신명조"/>
              </a:rPr>
              <a:t>, </a:t>
            </a:r>
            <a:r>
              <a:rPr lang="ko-KR" altLang="en-US" sz="2400" b="1" kern="0" dirty="0" err="1">
                <a:solidFill>
                  <a:srgbClr val="000000"/>
                </a:solidFill>
                <a:latin typeface="한양신명조"/>
                <a:ea typeface="한양신명조"/>
              </a:rPr>
              <a:t>나자렛</a:t>
            </a:r>
            <a:r>
              <a:rPr lang="ko-KR" altLang="en-US" sz="2400" b="1" kern="0" dirty="0">
                <a:solidFill>
                  <a:srgbClr val="000000"/>
                </a:solidFill>
                <a:latin typeface="한양신명조"/>
                <a:ea typeface="한양신명조"/>
              </a:rPr>
              <a:t> 사람</a:t>
            </a:r>
            <a:r>
              <a:rPr lang="en-US" altLang="ko-KR" sz="2400" b="1" kern="0" dirty="0">
                <a:solidFill>
                  <a:srgbClr val="000000"/>
                </a:solidFill>
                <a:latin typeface="한양신명조"/>
                <a:ea typeface="한양신명조"/>
              </a:rPr>
              <a:t>, </a:t>
            </a:r>
            <a:r>
              <a:rPr lang="ko-KR" altLang="en-US" sz="2400" b="1" kern="0" dirty="0">
                <a:solidFill>
                  <a:srgbClr val="000000"/>
                </a:solidFill>
                <a:latin typeface="한양신명조"/>
                <a:ea typeface="한양신명조"/>
              </a:rPr>
              <a:t>왕</a:t>
            </a:r>
            <a:r>
              <a:rPr lang="en-US" altLang="ko-KR" sz="2400" b="1" kern="0" dirty="0">
                <a:solidFill>
                  <a:srgbClr val="000000"/>
                </a:solidFill>
                <a:latin typeface="한양신명조"/>
                <a:ea typeface="한양신명조"/>
              </a:rPr>
              <a:t>. </a:t>
            </a:r>
            <a:r>
              <a:rPr lang="ko-KR" altLang="en-US" sz="2400" b="1" kern="0" dirty="0" err="1">
                <a:solidFill>
                  <a:srgbClr val="000000"/>
                </a:solidFill>
                <a:latin typeface="한양신명조"/>
                <a:ea typeface="한양신명조"/>
              </a:rPr>
              <a:t>유다인들</a:t>
            </a:r>
            <a:endParaRPr lang="ko-KR" altLang="en-US" sz="2400" kern="0" spc="0" dirty="0">
              <a:solidFill>
                <a:srgbClr val="000000"/>
              </a:solidFill>
              <a:effectLst/>
              <a:latin typeface="바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902558929"/>
      </p:ext>
    </p:extLst>
  </p:cSld>
  <p:clrMapOvr>
    <a:masterClrMapping/>
  </p:clrMapOvr>
</p:sld>
</file>

<file path=ppt/slides/slide5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2148187" y="1379569"/>
            <a:ext cx="8039380" cy="38348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lnSpc>
                <a:spcPct val="160000"/>
              </a:lnSpc>
            </a:pPr>
            <a:r>
              <a:rPr lang="en-US" altLang="ko-KR" sz="3200" b="1" i="1" kern="0" dirty="0" err="1">
                <a:solidFill>
                  <a:srgbClr val="000000"/>
                </a:solidFill>
                <a:latin typeface="한양신명조"/>
                <a:ea typeface="한양신명조"/>
              </a:rPr>
              <a:t>Iesus</a:t>
            </a:r>
            <a:r>
              <a:rPr lang="en-US" altLang="ko-KR" sz="3200" b="1" i="1" kern="0" dirty="0">
                <a:solidFill>
                  <a:srgbClr val="000000"/>
                </a:solidFill>
                <a:latin typeface="한양신명조"/>
                <a:ea typeface="한양신명조"/>
              </a:rPr>
              <a:t> </a:t>
            </a:r>
            <a:r>
              <a:rPr lang="en-US" altLang="ko-KR" sz="3200" b="1" i="1" kern="0" dirty="0" err="1">
                <a:solidFill>
                  <a:srgbClr val="000000"/>
                </a:solidFill>
                <a:latin typeface="한양신명조"/>
                <a:ea typeface="한양신명조"/>
              </a:rPr>
              <a:t>Nazarenus</a:t>
            </a:r>
            <a:r>
              <a:rPr lang="en-US" altLang="ko-KR" sz="3200" b="1" i="1" kern="0" dirty="0">
                <a:solidFill>
                  <a:srgbClr val="000000"/>
                </a:solidFill>
                <a:latin typeface="한양신명조"/>
                <a:ea typeface="한양신명조"/>
              </a:rPr>
              <a:t> Rex </a:t>
            </a:r>
            <a:r>
              <a:rPr lang="en-US" altLang="ko-KR" sz="3200" b="1" i="1" kern="0" dirty="0" err="1">
                <a:solidFill>
                  <a:srgbClr val="000000"/>
                </a:solidFill>
                <a:latin typeface="한양신명조"/>
                <a:ea typeface="한양신명조"/>
              </a:rPr>
              <a:t>Iudaeorum</a:t>
            </a:r>
            <a:endParaRPr lang="en-US" altLang="ko-KR" sz="3200" b="1" i="1" kern="0" dirty="0">
              <a:solidFill>
                <a:srgbClr val="000000"/>
              </a:solidFill>
              <a:latin typeface="한양신명조"/>
              <a:ea typeface="한양신명조"/>
            </a:endParaRPr>
          </a:p>
          <a:p>
            <a:pPr algn="just" fontAlgn="base">
              <a:lnSpc>
                <a:spcPct val="160000"/>
              </a:lnSpc>
            </a:pPr>
            <a:r>
              <a:rPr lang="en-US" altLang="ko-KR" sz="3200" b="1" kern="0" dirty="0">
                <a:solidFill>
                  <a:srgbClr val="000000"/>
                </a:solidFill>
                <a:latin typeface="바탕" panose="02030600000101010101" pitchFamily="18" charset="-127"/>
                <a:ea typeface="한양신명조"/>
              </a:rPr>
              <a:t> </a:t>
            </a:r>
          </a:p>
          <a:p>
            <a:pPr algn="ctr" fontAlgn="base">
              <a:lnSpc>
                <a:spcPct val="160000"/>
              </a:lnSpc>
            </a:pPr>
            <a:r>
              <a:rPr lang="ko-KR" altLang="en-US" sz="2400" b="1" kern="0" dirty="0">
                <a:solidFill>
                  <a:srgbClr val="000000"/>
                </a:solidFill>
                <a:latin typeface="한양신명조"/>
                <a:ea typeface="한양신명조"/>
              </a:rPr>
              <a:t>왼쪽 단어부터 순서대로</a:t>
            </a:r>
            <a:r>
              <a:rPr lang="en-US" altLang="ko-KR" sz="2400" b="1" kern="0" dirty="0">
                <a:solidFill>
                  <a:srgbClr val="000000"/>
                </a:solidFill>
                <a:latin typeface="한양신명조"/>
                <a:ea typeface="한양신명조"/>
              </a:rPr>
              <a:t>: </a:t>
            </a:r>
            <a:r>
              <a:rPr lang="ko-KR" altLang="en-US" sz="2400" b="1" kern="0" dirty="0">
                <a:solidFill>
                  <a:srgbClr val="000000"/>
                </a:solidFill>
                <a:latin typeface="한양신명조"/>
                <a:ea typeface="한양신명조"/>
              </a:rPr>
              <a:t>예수</a:t>
            </a:r>
            <a:r>
              <a:rPr lang="en-US" altLang="ko-KR" sz="2400" b="1" kern="0" dirty="0">
                <a:solidFill>
                  <a:srgbClr val="000000"/>
                </a:solidFill>
                <a:latin typeface="한양신명조"/>
                <a:ea typeface="한양신명조"/>
              </a:rPr>
              <a:t>, </a:t>
            </a:r>
            <a:r>
              <a:rPr lang="ko-KR" altLang="en-US" sz="2400" b="1" kern="0" dirty="0" err="1">
                <a:solidFill>
                  <a:srgbClr val="000000"/>
                </a:solidFill>
                <a:latin typeface="한양신명조"/>
                <a:ea typeface="한양신명조"/>
              </a:rPr>
              <a:t>나자렛</a:t>
            </a:r>
            <a:r>
              <a:rPr lang="ko-KR" altLang="en-US" sz="2400" b="1" kern="0" dirty="0">
                <a:solidFill>
                  <a:srgbClr val="000000"/>
                </a:solidFill>
                <a:latin typeface="한양신명조"/>
                <a:ea typeface="한양신명조"/>
              </a:rPr>
              <a:t> 사람</a:t>
            </a:r>
            <a:r>
              <a:rPr lang="en-US" altLang="ko-KR" sz="2400" b="1" kern="0" dirty="0">
                <a:solidFill>
                  <a:srgbClr val="000000"/>
                </a:solidFill>
                <a:latin typeface="한양신명조"/>
                <a:ea typeface="한양신명조"/>
              </a:rPr>
              <a:t>, </a:t>
            </a:r>
            <a:r>
              <a:rPr lang="ko-KR" altLang="en-US" sz="2400" b="1" kern="0" dirty="0">
                <a:solidFill>
                  <a:srgbClr val="000000"/>
                </a:solidFill>
                <a:latin typeface="한양신명조"/>
                <a:ea typeface="한양신명조"/>
              </a:rPr>
              <a:t>왕</a:t>
            </a:r>
            <a:r>
              <a:rPr lang="en-US" altLang="ko-KR" sz="2400" b="1" kern="0" dirty="0">
                <a:solidFill>
                  <a:srgbClr val="000000"/>
                </a:solidFill>
                <a:latin typeface="한양신명조"/>
                <a:ea typeface="한양신명조"/>
              </a:rPr>
              <a:t>. </a:t>
            </a:r>
            <a:r>
              <a:rPr lang="ko-KR" altLang="en-US" sz="2400" b="1" kern="0" dirty="0" err="1">
                <a:solidFill>
                  <a:srgbClr val="000000"/>
                </a:solidFill>
                <a:latin typeface="한양신명조"/>
                <a:ea typeface="한양신명조"/>
              </a:rPr>
              <a:t>유다인들</a:t>
            </a:r>
            <a:endParaRPr lang="ko-KR" altLang="en-US" sz="2400" kern="0" dirty="0">
              <a:solidFill>
                <a:srgbClr val="000000"/>
              </a:solidFill>
              <a:latin typeface="바탕" panose="02030600000101010101" pitchFamily="18" charset="-127"/>
            </a:endParaRPr>
          </a:p>
          <a:p>
            <a:pPr algn="just" fontAlgn="base">
              <a:lnSpc>
                <a:spcPct val="160000"/>
              </a:lnSpc>
            </a:pPr>
            <a:endParaRPr lang="en-US" altLang="ko-KR" sz="3200" b="1" i="1" kern="0" dirty="0">
              <a:solidFill>
                <a:srgbClr val="000000"/>
              </a:solidFill>
              <a:latin typeface="한양신명조"/>
              <a:ea typeface="한양신명조"/>
            </a:endParaRPr>
          </a:p>
          <a:p>
            <a:pPr algn="ctr" fontAlgn="base">
              <a:lnSpc>
                <a:spcPct val="160000"/>
              </a:lnSpc>
            </a:pPr>
            <a:r>
              <a:rPr lang="en-US" altLang="ko-KR" sz="3200" b="1" i="1" kern="0" dirty="0">
                <a:solidFill>
                  <a:srgbClr val="000000"/>
                </a:solidFill>
                <a:latin typeface="한양신명조"/>
                <a:ea typeface="한양신명조"/>
              </a:rPr>
              <a:t>I.R.N.I</a:t>
            </a:r>
            <a:r>
              <a:rPr lang="en-US" altLang="ko-KR" sz="3200" b="1" kern="0" dirty="0">
                <a:solidFill>
                  <a:srgbClr val="000000"/>
                </a:solidFill>
                <a:latin typeface="한양신명조"/>
                <a:ea typeface="한양신명조"/>
              </a:rPr>
              <a:t>.</a:t>
            </a:r>
            <a:endParaRPr lang="en-US" altLang="ko-KR" sz="3200" kern="0" spc="0" dirty="0">
              <a:solidFill>
                <a:srgbClr val="000000"/>
              </a:solidFill>
              <a:effectLst/>
              <a:latin typeface="바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187827770"/>
      </p:ext>
    </p:extLst>
  </p:cSld>
  <p:clrMapOvr>
    <a:masterClrMapping/>
  </p:clrMapOvr>
</p:sld>
</file>

<file path=ppt/slides/slide5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980388" y="1166843"/>
            <a:ext cx="10228082" cy="4228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60000"/>
              </a:lnSpc>
            </a:pP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히브리어는 이 세상에 은혜와 구속을 가져다 주는 계시의 언어</a:t>
            </a:r>
            <a:endParaRPr lang="ko-KR" altLang="en-US" sz="2800" kern="0" dirty="0">
              <a:solidFill>
                <a:srgbClr val="000000"/>
              </a:solidFill>
              <a:latin typeface="바탕" panose="02030600000101010101" pitchFamily="18" charset="-127"/>
            </a:endParaRPr>
          </a:p>
          <a:p>
            <a:pPr algn="just" fontAlgn="base">
              <a:lnSpc>
                <a:spcPct val="160000"/>
              </a:lnSpc>
            </a:pPr>
            <a:endParaRPr lang="en-US" altLang="ko-KR" sz="2800" b="1" kern="0" dirty="0">
              <a:solidFill>
                <a:srgbClr val="000000"/>
              </a:solidFill>
              <a:latin typeface="함초롬바탕" panose="02030604000101010101" pitchFamily="18" charset="-127"/>
              <a:ea typeface="함초롬바탕" panose="02030604000101010101" pitchFamily="18" charset="-127"/>
            </a:endParaRPr>
          </a:p>
          <a:p>
            <a:pPr algn="just" fontAlgn="base">
              <a:lnSpc>
                <a:spcPct val="160000"/>
              </a:lnSpc>
            </a:pP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희랍어는 문화와 지식 그리고 예술의 언어</a:t>
            </a:r>
            <a:endParaRPr lang="en-US" altLang="ko-KR" sz="2800" b="1" kern="0" dirty="0">
              <a:solidFill>
                <a:srgbClr val="000000"/>
              </a:solidFill>
              <a:latin typeface="함초롬바탕" panose="02030604000101010101" pitchFamily="18" charset="-127"/>
              <a:ea typeface="함초롬바탕" panose="02030604000101010101" pitchFamily="18" charset="-127"/>
            </a:endParaRPr>
          </a:p>
          <a:p>
            <a:pPr algn="just" fontAlgn="base">
              <a:lnSpc>
                <a:spcPct val="160000"/>
              </a:lnSpc>
            </a:pPr>
            <a:endParaRPr lang="en-US" altLang="ko-KR" sz="2800" b="1" kern="0" dirty="0">
              <a:solidFill>
                <a:srgbClr val="000000"/>
              </a:solidFill>
              <a:latin typeface="함초롬바탕" panose="02030604000101010101" pitchFamily="18" charset="-127"/>
              <a:ea typeface="함초롬바탕" panose="02030604000101010101" pitchFamily="18" charset="-127"/>
            </a:endParaRPr>
          </a:p>
          <a:p>
            <a:pPr algn="just" fontAlgn="base">
              <a:lnSpc>
                <a:spcPct val="160000"/>
              </a:lnSpc>
            </a:pP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라틴어는 정부와 법 그리고 </a:t>
            </a:r>
            <a:r>
              <a:rPr lang="ko-KR" altLang="en-US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공공선을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목표로 하는 정치의 언어</a:t>
            </a:r>
            <a:endParaRPr lang="en-US" altLang="ko-KR" sz="2800" b="1" kern="0" dirty="0">
              <a:solidFill>
                <a:srgbClr val="000000"/>
              </a:solidFill>
              <a:latin typeface="함초롬바탕" panose="02030604000101010101" pitchFamily="18" charset="-127"/>
              <a:ea typeface="함초롬바탕" panose="02030604000101010101" pitchFamily="18" charset="-127"/>
            </a:endParaRPr>
          </a:p>
          <a:p>
            <a:pPr algn="just" fontAlgn="base">
              <a:lnSpc>
                <a:spcPct val="160000"/>
              </a:lnSpc>
            </a:pPr>
            <a:endParaRPr lang="en-US" altLang="ko-KR" sz="2800" b="1" kern="0" dirty="0">
              <a:solidFill>
                <a:srgbClr val="000000"/>
              </a:solidFill>
              <a:latin typeface="함초롬바탕" panose="02030604000101010101" pitchFamily="18" charset="-127"/>
              <a:ea typeface="함초롬바탕" panose="020306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753868299"/>
      </p:ext>
    </p:extLst>
  </p:cSld>
  <p:clrMapOvr>
    <a:masterClrMapping/>
  </p:clrMapOvr>
</p:sld>
</file>

<file path=ppt/slides/slide5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111604" y="0"/>
            <a:ext cx="19221912" cy="626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025" name="_x246592920" descr="EMB00001a0cbd4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603" y="457200"/>
            <a:ext cx="6457361" cy="5901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직사각형 2"/>
          <p:cNvSpPr/>
          <p:nvPr/>
        </p:nvSpPr>
        <p:spPr>
          <a:xfrm>
            <a:off x="9372157" y="2510785"/>
            <a:ext cx="2478564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fontAlgn="base">
              <a:tabLst>
                <a:tab pos="356870" algn="l"/>
                <a:tab pos="1016000" algn="l"/>
                <a:tab pos="1524000" algn="l"/>
                <a:tab pos="2032000" algn="l"/>
                <a:tab pos="2540000" algn="l"/>
                <a:tab pos="3048000" algn="l"/>
                <a:tab pos="3556000" algn="l"/>
                <a:tab pos="4064000" algn="l"/>
                <a:tab pos="4572000" algn="l"/>
                <a:tab pos="5080000" algn="l"/>
                <a:tab pos="5588000" algn="l"/>
                <a:tab pos="6096000" algn="l"/>
                <a:tab pos="6604000" algn="l"/>
                <a:tab pos="7112000" algn="l"/>
                <a:tab pos="7620000" algn="l"/>
                <a:tab pos="8128000" algn="l"/>
                <a:tab pos="8636000" algn="l"/>
                <a:tab pos="9144000" algn="l"/>
                <a:tab pos="9652000" algn="l"/>
                <a:tab pos="10160000" algn="l"/>
                <a:tab pos="10668000" algn="l"/>
                <a:tab pos="11176000" algn="l"/>
                <a:tab pos="11684000" algn="l"/>
                <a:tab pos="12192000" algn="l"/>
                <a:tab pos="12700000" algn="l"/>
                <a:tab pos="13208000" algn="l"/>
                <a:tab pos="13716000" algn="l"/>
                <a:tab pos="14224000" algn="l"/>
                <a:tab pos="14732000" algn="l"/>
                <a:tab pos="15240000" algn="l"/>
                <a:tab pos="15748000" algn="l"/>
              </a:tabLst>
            </a:pPr>
            <a:r>
              <a:rPr lang="ko-KR" altLang="en-US" sz="2800" b="1" kern="0" dirty="0">
                <a:solidFill>
                  <a:srgbClr val="000000"/>
                </a:solidFill>
                <a:latin typeface="바탕" panose="02030600000101010101" pitchFamily="18" charset="-127"/>
                <a:ea typeface="바탕" panose="02030600000101010101" pitchFamily="18" charset="-127"/>
              </a:rPr>
              <a:t>드보르자크</a:t>
            </a:r>
            <a:endParaRPr lang="en-US" altLang="ko-KR" sz="2800" b="1" kern="0" dirty="0">
              <a:solidFill>
                <a:srgbClr val="000000"/>
              </a:solidFill>
              <a:latin typeface="바탕" panose="02030600000101010101" pitchFamily="18" charset="-127"/>
              <a:ea typeface="바탕" panose="02030600000101010101" pitchFamily="18" charset="-127"/>
            </a:endParaRPr>
          </a:p>
          <a:p>
            <a:pPr algn="just" fontAlgn="base">
              <a:tabLst>
                <a:tab pos="356870" algn="l"/>
                <a:tab pos="1016000" algn="l"/>
                <a:tab pos="1524000" algn="l"/>
                <a:tab pos="2032000" algn="l"/>
                <a:tab pos="2540000" algn="l"/>
                <a:tab pos="3048000" algn="l"/>
                <a:tab pos="3556000" algn="l"/>
                <a:tab pos="4064000" algn="l"/>
                <a:tab pos="4572000" algn="l"/>
                <a:tab pos="5080000" algn="l"/>
                <a:tab pos="5588000" algn="l"/>
                <a:tab pos="6096000" algn="l"/>
                <a:tab pos="6604000" algn="l"/>
                <a:tab pos="7112000" algn="l"/>
                <a:tab pos="7620000" algn="l"/>
                <a:tab pos="8128000" algn="l"/>
                <a:tab pos="8636000" algn="l"/>
                <a:tab pos="9144000" algn="l"/>
                <a:tab pos="9652000" algn="l"/>
                <a:tab pos="10160000" algn="l"/>
                <a:tab pos="10668000" algn="l"/>
                <a:tab pos="11176000" algn="l"/>
                <a:tab pos="11684000" algn="l"/>
                <a:tab pos="12192000" algn="l"/>
                <a:tab pos="12700000" algn="l"/>
                <a:tab pos="13208000" algn="l"/>
                <a:tab pos="13716000" algn="l"/>
                <a:tab pos="14224000" algn="l"/>
                <a:tab pos="14732000" algn="l"/>
                <a:tab pos="15240000" algn="l"/>
                <a:tab pos="15748000" algn="l"/>
              </a:tabLst>
            </a:pPr>
            <a:r>
              <a:rPr lang="en-US" altLang="ko-KR" sz="2800" b="1" kern="0" dirty="0">
                <a:solidFill>
                  <a:srgbClr val="000000"/>
                </a:solidFill>
                <a:latin typeface="바탕" panose="02030600000101010101" pitchFamily="18" charset="-127"/>
                <a:ea typeface="바탕" panose="02030600000101010101" pitchFamily="18" charset="-127"/>
              </a:rPr>
              <a:t>(Max </a:t>
            </a:r>
            <a:r>
              <a:rPr lang="en-US" altLang="ko-KR" sz="2800" b="1" kern="0" dirty="0" err="1">
                <a:solidFill>
                  <a:srgbClr val="000000"/>
                </a:solidFill>
                <a:latin typeface="바탕" panose="02030600000101010101" pitchFamily="18" charset="-127"/>
                <a:ea typeface="바탕" panose="02030600000101010101" pitchFamily="18" charset="-127"/>
              </a:rPr>
              <a:t>Dvořák</a:t>
            </a:r>
            <a:r>
              <a:rPr lang="en-US" altLang="ko-KR" sz="2800" b="1" kern="0" dirty="0">
                <a:solidFill>
                  <a:srgbClr val="000000"/>
                </a:solidFill>
                <a:latin typeface="바탕" panose="02030600000101010101" pitchFamily="18" charset="-127"/>
                <a:ea typeface="바탕" panose="02030600000101010101" pitchFamily="18" charset="-127"/>
              </a:rPr>
              <a:t>)</a:t>
            </a:r>
          </a:p>
          <a:p>
            <a:pPr algn="just" fontAlgn="base">
              <a:tabLst>
                <a:tab pos="356870" algn="l"/>
                <a:tab pos="1016000" algn="l"/>
                <a:tab pos="1524000" algn="l"/>
                <a:tab pos="2032000" algn="l"/>
                <a:tab pos="2540000" algn="l"/>
                <a:tab pos="3048000" algn="l"/>
                <a:tab pos="3556000" algn="l"/>
                <a:tab pos="4064000" algn="l"/>
                <a:tab pos="4572000" algn="l"/>
                <a:tab pos="5080000" algn="l"/>
                <a:tab pos="5588000" algn="l"/>
                <a:tab pos="6096000" algn="l"/>
                <a:tab pos="6604000" algn="l"/>
                <a:tab pos="7112000" algn="l"/>
                <a:tab pos="7620000" algn="l"/>
                <a:tab pos="8128000" algn="l"/>
                <a:tab pos="8636000" algn="l"/>
                <a:tab pos="9144000" algn="l"/>
                <a:tab pos="9652000" algn="l"/>
                <a:tab pos="10160000" algn="l"/>
                <a:tab pos="10668000" algn="l"/>
                <a:tab pos="11176000" algn="l"/>
                <a:tab pos="11684000" algn="l"/>
                <a:tab pos="12192000" algn="l"/>
                <a:tab pos="12700000" algn="l"/>
                <a:tab pos="13208000" algn="l"/>
                <a:tab pos="13716000" algn="l"/>
                <a:tab pos="14224000" algn="l"/>
                <a:tab pos="14732000" algn="l"/>
                <a:tab pos="15240000" algn="l"/>
                <a:tab pos="15748000" algn="l"/>
              </a:tabLst>
            </a:pPr>
            <a:r>
              <a:rPr lang="ko-KR" altLang="en-US" sz="2800" b="1" kern="0" spc="0" dirty="0">
                <a:solidFill>
                  <a:srgbClr val="000000"/>
                </a:solidFill>
                <a:effectLst/>
                <a:latin typeface="바탕" panose="02030600000101010101" pitchFamily="18" charset="-127"/>
                <a:ea typeface="바탕" panose="02030600000101010101" pitchFamily="18" charset="-127"/>
              </a:rPr>
              <a:t>에 따르면</a:t>
            </a:r>
            <a:r>
              <a:rPr lang="en-US" altLang="ko-KR" sz="2800" b="1" kern="0" spc="0" dirty="0">
                <a:solidFill>
                  <a:srgbClr val="000000"/>
                </a:solidFill>
                <a:effectLst/>
                <a:latin typeface="바탕" panose="02030600000101010101" pitchFamily="18" charset="-127"/>
                <a:ea typeface="바탕" panose="02030600000101010101" pitchFamily="18" charset="-127"/>
              </a:rPr>
              <a:t>….</a:t>
            </a:r>
            <a:endParaRPr lang="en-US" altLang="ko-KR" sz="2800" kern="0" spc="0" dirty="0">
              <a:solidFill>
                <a:srgbClr val="000000"/>
              </a:solidFill>
              <a:effectLst/>
              <a:latin typeface="바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1370295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750848" y="1073000"/>
            <a:ext cx="1102484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62000" marR="383540" algn="just" fontAlgn="base">
              <a:lnSpc>
                <a:spcPct val="180000"/>
              </a:lnSpc>
            </a:pP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만일 그때 나에게 포악을 부리고 질문을 던질 수 있는 그분조차 안 계셨더라면 나는 어떻게 되었을까 가끔 생각해봅니다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 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살긴 살았겠지요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 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사람 목숨이란 참으로 질기고 모진 것이니까요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    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그러나 지금보다 훨씬 더 비참하고 불쌍하게 살았으리라는 것만은 눈에 환히 보이는 듯합니다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.(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박완서의 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“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고통은 왜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“)</a:t>
            </a:r>
            <a:endParaRPr lang="ko-KR" altLang="en-US" sz="2800" b="1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37721527"/>
      </p:ext>
    </p:extLst>
  </p:cSld>
  <p:clrMapOvr>
    <a:masterClrMapping/>
  </p:clrMapOvr>
</p:sld>
</file>

<file path=ppt/slides/slide5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1077798" y="549457"/>
            <a:ext cx="10526598" cy="580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60000"/>
              </a:lnSpc>
              <a:tabLst>
                <a:tab pos="356870" algn="l"/>
                <a:tab pos="1016000" algn="l"/>
                <a:tab pos="1524000" algn="l"/>
                <a:tab pos="2032000" algn="l"/>
                <a:tab pos="2540000" algn="l"/>
                <a:tab pos="3048000" algn="l"/>
                <a:tab pos="3556000" algn="l"/>
                <a:tab pos="4064000" algn="l"/>
                <a:tab pos="4572000" algn="l"/>
                <a:tab pos="5080000" algn="l"/>
                <a:tab pos="5588000" algn="l"/>
                <a:tab pos="6096000" algn="l"/>
                <a:tab pos="6604000" algn="l"/>
                <a:tab pos="7112000" algn="l"/>
                <a:tab pos="7620000" algn="l"/>
                <a:tab pos="8128000" algn="l"/>
                <a:tab pos="8636000" algn="l"/>
                <a:tab pos="9144000" algn="l"/>
                <a:tab pos="9652000" algn="l"/>
                <a:tab pos="10160000" algn="l"/>
                <a:tab pos="10668000" algn="l"/>
                <a:tab pos="11176000" algn="l"/>
                <a:tab pos="11684000" algn="l"/>
                <a:tab pos="12192000" algn="l"/>
                <a:tab pos="12700000" algn="l"/>
                <a:tab pos="13208000" algn="l"/>
                <a:tab pos="13716000" algn="l"/>
                <a:tab pos="14224000" algn="l"/>
                <a:tab pos="14732000" algn="l"/>
                <a:tab pos="15240000" algn="l"/>
                <a:tab pos="15748000" algn="l"/>
              </a:tabLst>
            </a:pP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     </a:t>
            </a:r>
            <a:r>
              <a:rPr lang="ko-KR" altLang="en-US" sz="3200" b="1" kern="0" dirty="0">
                <a:solidFill>
                  <a:srgbClr val="000000"/>
                </a:solidFill>
                <a:latin typeface="+mj-ea"/>
                <a:ea typeface="+mj-ea"/>
              </a:rPr>
              <a:t>사람이 피를 많이 흘리면 생기는 네 가지 증상</a:t>
            </a:r>
            <a:endParaRPr lang="en-US" altLang="ko-KR" sz="3200" b="1" kern="0" dirty="0">
              <a:solidFill>
                <a:srgbClr val="000000"/>
              </a:solidFill>
              <a:latin typeface="+mj-ea"/>
              <a:ea typeface="+mj-ea"/>
            </a:endParaRPr>
          </a:p>
          <a:p>
            <a:pPr algn="just" fontAlgn="base">
              <a:lnSpc>
                <a:spcPct val="160000"/>
              </a:lnSpc>
              <a:tabLst>
                <a:tab pos="356870" algn="l"/>
                <a:tab pos="1016000" algn="l"/>
                <a:tab pos="1524000" algn="l"/>
                <a:tab pos="2032000" algn="l"/>
                <a:tab pos="2540000" algn="l"/>
                <a:tab pos="3048000" algn="l"/>
                <a:tab pos="3556000" algn="l"/>
                <a:tab pos="4064000" algn="l"/>
                <a:tab pos="4572000" algn="l"/>
                <a:tab pos="5080000" algn="l"/>
                <a:tab pos="5588000" algn="l"/>
                <a:tab pos="6096000" algn="l"/>
                <a:tab pos="6604000" algn="l"/>
                <a:tab pos="7112000" algn="l"/>
                <a:tab pos="7620000" algn="l"/>
                <a:tab pos="8128000" algn="l"/>
                <a:tab pos="8636000" algn="l"/>
                <a:tab pos="9144000" algn="l"/>
                <a:tab pos="9652000" algn="l"/>
                <a:tab pos="10160000" algn="l"/>
                <a:tab pos="10668000" algn="l"/>
                <a:tab pos="11176000" algn="l"/>
                <a:tab pos="11684000" algn="l"/>
                <a:tab pos="12192000" algn="l"/>
                <a:tab pos="12700000" algn="l"/>
                <a:tab pos="13208000" algn="l"/>
                <a:tab pos="13716000" algn="l"/>
                <a:tab pos="14224000" algn="l"/>
                <a:tab pos="14732000" algn="l"/>
                <a:tab pos="15240000" algn="l"/>
                <a:tab pos="15748000" algn="l"/>
              </a:tabLst>
            </a:pPr>
            <a:endParaRPr lang="en-US" altLang="ko-KR" sz="3200" b="1" kern="0" dirty="0">
              <a:solidFill>
                <a:srgbClr val="000000"/>
              </a:solidFill>
              <a:latin typeface="+mj-ea"/>
              <a:ea typeface="+mj-ea"/>
            </a:endParaRPr>
          </a:p>
          <a:p>
            <a:pPr algn="just" fontAlgn="base">
              <a:lnSpc>
                <a:spcPct val="160000"/>
              </a:lnSpc>
              <a:tabLst>
                <a:tab pos="356870" algn="l"/>
                <a:tab pos="1016000" algn="l"/>
                <a:tab pos="1524000" algn="l"/>
                <a:tab pos="2032000" algn="l"/>
                <a:tab pos="2540000" algn="l"/>
                <a:tab pos="3048000" algn="l"/>
                <a:tab pos="3556000" algn="l"/>
                <a:tab pos="4064000" algn="l"/>
                <a:tab pos="4572000" algn="l"/>
                <a:tab pos="5080000" algn="l"/>
                <a:tab pos="5588000" algn="l"/>
                <a:tab pos="6096000" algn="l"/>
                <a:tab pos="6604000" algn="l"/>
                <a:tab pos="7112000" algn="l"/>
                <a:tab pos="7620000" algn="l"/>
                <a:tab pos="8128000" algn="l"/>
                <a:tab pos="8636000" algn="l"/>
                <a:tab pos="9144000" algn="l"/>
                <a:tab pos="9652000" algn="l"/>
                <a:tab pos="10160000" algn="l"/>
                <a:tab pos="10668000" algn="l"/>
                <a:tab pos="11176000" algn="l"/>
                <a:tab pos="11684000" algn="l"/>
                <a:tab pos="12192000" algn="l"/>
                <a:tab pos="12700000" algn="l"/>
                <a:tab pos="13208000" algn="l"/>
                <a:tab pos="13716000" algn="l"/>
                <a:tab pos="14224000" algn="l"/>
                <a:tab pos="14732000" algn="l"/>
                <a:tab pos="15240000" algn="l"/>
                <a:tab pos="15748000" algn="l"/>
              </a:tabLst>
            </a:pP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첫째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, 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심장이 더 이상 피를 퍼 올리지 않는다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 </a:t>
            </a:r>
          </a:p>
          <a:p>
            <a:pPr algn="just" fontAlgn="base">
              <a:lnSpc>
                <a:spcPct val="160000"/>
              </a:lnSpc>
              <a:tabLst>
                <a:tab pos="356870" algn="l"/>
                <a:tab pos="1016000" algn="l"/>
                <a:tab pos="1524000" algn="l"/>
                <a:tab pos="2032000" algn="l"/>
                <a:tab pos="2540000" algn="l"/>
                <a:tab pos="3048000" algn="l"/>
                <a:tab pos="3556000" algn="l"/>
                <a:tab pos="4064000" algn="l"/>
                <a:tab pos="4572000" algn="l"/>
                <a:tab pos="5080000" algn="l"/>
                <a:tab pos="5588000" algn="l"/>
                <a:tab pos="6096000" algn="l"/>
                <a:tab pos="6604000" algn="l"/>
                <a:tab pos="7112000" algn="l"/>
                <a:tab pos="7620000" algn="l"/>
                <a:tab pos="8128000" algn="l"/>
                <a:tab pos="8636000" algn="l"/>
                <a:tab pos="9144000" algn="l"/>
                <a:tab pos="9652000" algn="l"/>
                <a:tab pos="10160000" algn="l"/>
                <a:tab pos="10668000" algn="l"/>
                <a:tab pos="11176000" algn="l"/>
                <a:tab pos="11684000" algn="l"/>
                <a:tab pos="12192000" algn="l"/>
                <a:tab pos="12700000" algn="l"/>
                <a:tab pos="13208000" algn="l"/>
                <a:tab pos="13716000" algn="l"/>
                <a:tab pos="14224000" algn="l"/>
                <a:tab pos="14732000" algn="l"/>
                <a:tab pos="15240000" algn="l"/>
                <a:tab pos="15748000" algn="l"/>
              </a:tabLst>
            </a:pP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둘째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, 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혈압이 떨어지고 정신이 몽롱해지면서 기절하게 된다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 </a:t>
            </a:r>
          </a:p>
          <a:p>
            <a:pPr algn="just" fontAlgn="base">
              <a:lnSpc>
                <a:spcPct val="160000"/>
              </a:lnSpc>
              <a:tabLst>
                <a:tab pos="356870" algn="l"/>
                <a:tab pos="1016000" algn="l"/>
                <a:tab pos="1524000" algn="l"/>
                <a:tab pos="2032000" algn="l"/>
                <a:tab pos="2540000" algn="l"/>
                <a:tab pos="3048000" algn="l"/>
                <a:tab pos="3556000" algn="l"/>
                <a:tab pos="4064000" algn="l"/>
                <a:tab pos="4572000" algn="l"/>
                <a:tab pos="5080000" algn="l"/>
                <a:tab pos="5588000" algn="l"/>
                <a:tab pos="6096000" algn="l"/>
                <a:tab pos="6604000" algn="l"/>
                <a:tab pos="7112000" algn="l"/>
                <a:tab pos="7620000" algn="l"/>
                <a:tab pos="8128000" algn="l"/>
                <a:tab pos="8636000" algn="l"/>
                <a:tab pos="9144000" algn="l"/>
                <a:tab pos="9652000" algn="l"/>
                <a:tab pos="10160000" algn="l"/>
                <a:tab pos="10668000" algn="l"/>
                <a:tab pos="11176000" algn="l"/>
                <a:tab pos="11684000" algn="l"/>
                <a:tab pos="12192000" algn="l"/>
                <a:tab pos="12700000" algn="l"/>
                <a:tab pos="13208000" algn="l"/>
                <a:tab pos="13716000" algn="l"/>
                <a:tab pos="14224000" algn="l"/>
                <a:tab pos="14732000" algn="l"/>
                <a:tab pos="15240000" algn="l"/>
                <a:tab pos="15748000" algn="l"/>
              </a:tabLst>
            </a:pP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셋째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, 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신장은 남아 있는 피의 양을 유지하기 위해서 소변을 만들지 </a:t>
            </a:r>
            <a:endParaRPr lang="en-US" altLang="ko-KR" sz="2800" b="1" kern="0" dirty="0">
              <a:solidFill>
                <a:srgbClr val="000000"/>
              </a:solidFill>
              <a:latin typeface="함초롬바탕" panose="02030604000101010101" pitchFamily="18" charset="-127"/>
              <a:ea typeface="함초롬바탕" panose="02030604000101010101" pitchFamily="18" charset="-127"/>
            </a:endParaRPr>
          </a:p>
          <a:p>
            <a:pPr algn="just" fontAlgn="base">
              <a:lnSpc>
                <a:spcPct val="160000"/>
              </a:lnSpc>
              <a:tabLst>
                <a:tab pos="356870" algn="l"/>
                <a:tab pos="1016000" algn="l"/>
                <a:tab pos="1524000" algn="l"/>
                <a:tab pos="2032000" algn="l"/>
                <a:tab pos="2540000" algn="l"/>
                <a:tab pos="3048000" algn="l"/>
                <a:tab pos="3556000" algn="l"/>
                <a:tab pos="4064000" algn="l"/>
                <a:tab pos="4572000" algn="l"/>
                <a:tab pos="5080000" algn="l"/>
                <a:tab pos="5588000" algn="l"/>
                <a:tab pos="6096000" algn="l"/>
                <a:tab pos="6604000" algn="l"/>
                <a:tab pos="7112000" algn="l"/>
                <a:tab pos="7620000" algn="l"/>
                <a:tab pos="8128000" algn="l"/>
                <a:tab pos="8636000" algn="l"/>
                <a:tab pos="9144000" algn="l"/>
                <a:tab pos="9652000" algn="l"/>
                <a:tab pos="10160000" algn="l"/>
                <a:tab pos="10668000" algn="l"/>
                <a:tab pos="11176000" algn="l"/>
                <a:tab pos="11684000" algn="l"/>
                <a:tab pos="12192000" algn="l"/>
                <a:tab pos="12700000" algn="l"/>
                <a:tab pos="13208000" algn="l"/>
                <a:tab pos="13716000" algn="l"/>
                <a:tab pos="14224000" algn="l"/>
                <a:tab pos="14732000" algn="l"/>
                <a:tab pos="15240000" algn="l"/>
                <a:tab pos="15748000" algn="l"/>
              </a:tabLst>
            </a:pP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	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않는다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 </a:t>
            </a:r>
          </a:p>
          <a:p>
            <a:pPr algn="just" fontAlgn="base">
              <a:lnSpc>
                <a:spcPct val="160000"/>
              </a:lnSpc>
              <a:tabLst>
                <a:tab pos="356870" algn="l"/>
                <a:tab pos="1016000" algn="l"/>
                <a:tab pos="1524000" algn="l"/>
                <a:tab pos="2032000" algn="l"/>
                <a:tab pos="2540000" algn="l"/>
                <a:tab pos="3048000" algn="l"/>
                <a:tab pos="3556000" algn="l"/>
                <a:tab pos="4064000" algn="l"/>
                <a:tab pos="4572000" algn="l"/>
                <a:tab pos="5080000" algn="l"/>
                <a:tab pos="5588000" algn="l"/>
                <a:tab pos="6096000" algn="l"/>
                <a:tab pos="6604000" algn="l"/>
                <a:tab pos="7112000" algn="l"/>
                <a:tab pos="7620000" algn="l"/>
                <a:tab pos="8128000" algn="l"/>
                <a:tab pos="8636000" algn="l"/>
                <a:tab pos="9144000" algn="l"/>
                <a:tab pos="9652000" algn="l"/>
                <a:tab pos="10160000" algn="l"/>
                <a:tab pos="10668000" algn="l"/>
                <a:tab pos="11176000" algn="l"/>
                <a:tab pos="11684000" algn="l"/>
                <a:tab pos="12192000" algn="l"/>
                <a:tab pos="12700000" algn="l"/>
                <a:tab pos="13208000" algn="l"/>
                <a:tab pos="13716000" algn="l"/>
                <a:tab pos="14224000" algn="l"/>
                <a:tab pos="14732000" algn="l"/>
                <a:tab pos="15240000" algn="l"/>
                <a:tab pos="15748000" algn="l"/>
              </a:tabLst>
            </a:pP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넷째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, 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몸은 흘린 피를 보충하기 위해서 수분을 요구하기에 심한 </a:t>
            </a:r>
            <a:endParaRPr lang="en-US" altLang="ko-KR" sz="2800" b="1" kern="0" dirty="0">
              <a:solidFill>
                <a:srgbClr val="000000"/>
              </a:solidFill>
              <a:latin typeface="함초롬바탕" panose="02030604000101010101" pitchFamily="18" charset="-127"/>
              <a:ea typeface="함초롬바탕" panose="02030604000101010101" pitchFamily="18" charset="-127"/>
            </a:endParaRPr>
          </a:p>
          <a:p>
            <a:pPr algn="just" fontAlgn="base">
              <a:lnSpc>
                <a:spcPct val="160000"/>
              </a:lnSpc>
              <a:tabLst>
                <a:tab pos="356870" algn="l"/>
                <a:tab pos="1016000" algn="l"/>
                <a:tab pos="1524000" algn="l"/>
                <a:tab pos="2032000" algn="l"/>
                <a:tab pos="2540000" algn="l"/>
                <a:tab pos="3048000" algn="l"/>
                <a:tab pos="3556000" algn="l"/>
                <a:tab pos="4064000" algn="l"/>
                <a:tab pos="4572000" algn="l"/>
                <a:tab pos="5080000" algn="l"/>
                <a:tab pos="5588000" algn="l"/>
                <a:tab pos="6096000" algn="l"/>
                <a:tab pos="6604000" algn="l"/>
                <a:tab pos="7112000" algn="l"/>
                <a:tab pos="7620000" algn="l"/>
                <a:tab pos="8128000" algn="l"/>
                <a:tab pos="8636000" algn="l"/>
                <a:tab pos="9144000" algn="l"/>
                <a:tab pos="9652000" algn="l"/>
                <a:tab pos="10160000" algn="l"/>
                <a:tab pos="10668000" algn="l"/>
                <a:tab pos="11176000" algn="l"/>
                <a:tab pos="11684000" algn="l"/>
                <a:tab pos="12192000" algn="l"/>
                <a:tab pos="12700000" algn="l"/>
                <a:tab pos="13208000" algn="l"/>
                <a:tab pos="13716000" algn="l"/>
                <a:tab pos="14224000" algn="l"/>
                <a:tab pos="14732000" algn="l"/>
                <a:tab pos="15240000" algn="l"/>
                <a:tab pos="15748000" algn="l"/>
              </a:tabLst>
            </a:pP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	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기갈을 느낀다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</a:t>
            </a:r>
            <a:endParaRPr lang="ko-KR" altLang="en-US" sz="2800" kern="0" dirty="0">
              <a:solidFill>
                <a:srgbClr val="000000"/>
              </a:solidFill>
              <a:latin typeface="바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733413172"/>
      </p:ext>
    </p:extLst>
  </p:cSld>
  <p:clrMapOvr>
    <a:masterClrMapping/>
  </p:clrMapOvr>
</p:sld>
</file>

<file path=ppt/slides/slide5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1103676" y="1662373"/>
            <a:ext cx="10099240" cy="21605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81000" algn="ctr" fontAlgn="base">
              <a:lnSpc>
                <a:spcPct val="160000"/>
              </a:lnSpc>
            </a:pPr>
            <a:r>
              <a:rPr lang="en-US" altLang="ko-KR" sz="28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궁서" panose="02030600000101010101" pitchFamily="18" charset="-127"/>
                <a:ea typeface="궁서" panose="02030600000101010101" pitchFamily="18" charset="-127"/>
              </a:rPr>
              <a:t>“</a:t>
            </a:r>
            <a:r>
              <a:rPr lang="ko-KR" altLang="en-US" sz="28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궁서" panose="02030600000101010101" pitchFamily="18" charset="-127"/>
                <a:ea typeface="궁서" panose="02030600000101010101" pitchFamily="18" charset="-127"/>
              </a:rPr>
              <a:t>성경 말씀이 이루어지게 하시려고</a:t>
            </a:r>
            <a:r>
              <a:rPr lang="en-US" altLang="ko-KR" sz="28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궁서" panose="02030600000101010101" pitchFamily="18" charset="-127"/>
                <a:ea typeface="궁서" panose="02030600000101010101" pitchFamily="18" charset="-127"/>
              </a:rPr>
              <a:t>”</a:t>
            </a:r>
          </a:p>
          <a:p>
            <a:pPr marL="381000" algn="ctr" fontAlgn="base">
              <a:lnSpc>
                <a:spcPct val="160000"/>
              </a:lnSpc>
            </a:pPr>
            <a:endParaRPr lang="en-US" altLang="ko-KR" sz="2800" b="1" kern="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궁서" panose="02030600000101010101" pitchFamily="18" charset="-127"/>
              <a:ea typeface="궁서" panose="02030600000101010101" pitchFamily="18" charset="-127"/>
            </a:endParaRPr>
          </a:p>
          <a:p>
            <a:pPr marL="381000" algn="ctr" fontAlgn="base">
              <a:lnSpc>
                <a:spcPct val="160000"/>
              </a:lnSpc>
            </a:pPr>
            <a:r>
              <a:rPr lang="en-US" altLang="ko-KR" sz="28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ea"/>
              </a:rPr>
              <a:t>= </a:t>
            </a:r>
            <a:r>
              <a:rPr lang="ko-KR" altLang="en-US" sz="2800" b="1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ea"/>
              </a:rPr>
              <a:t>성경에 나오는 하느님의 구원계획이 이뤄지게 </a:t>
            </a:r>
            <a:r>
              <a:rPr lang="ko-KR" altLang="en-US" sz="2800" b="1" kern="0" dirty="0">
                <a:solidFill>
                  <a:srgbClr val="000000"/>
                </a:solidFill>
                <a:latin typeface="+mn-ea"/>
              </a:rPr>
              <a:t>하시려고  </a:t>
            </a:r>
            <a:endParaRPr lang="ko-KR" altLang="en-US" sz="2800" b="1" kern="0" spc="0" dirty="0">
              <a:solidFill>
                <a:srgbClr val="000000"/>
              </a:solidFill>
              <a:effectLst/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67764156"/>
      </p:ext>
    </p:extLst>
  </p:cSld>
  <p:clrMapOvr>
    <a:masterClrMapping/>
  </p:clrMapOvr>
</p:sld>
</file>

<file path=ppt/slides/slide5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250" y="180975"/>
            <a:ext cx="2857500" cy="649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440289"/>
      </p:ext>
    </p:extLst>
  </p:cSld>
  <p:clrMapOvr>
    <a:masterClrMapping/>
  </p:clrMapOvr>
</p:sld>
</file>

<file path=ppt/slides/slide5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2567233" y="1874407"/>
            <a:ext cx="8160470" cy="14711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60000"/>
              </a:lnSpc>
              <a:tabLst>
                <a:tab pos="356870" algn="l"/>
                <a:tab pos="1016000" algn="l"/>
                <a:tab pos="1524000" algn="l"/>
                <a:tab pos="2032000" algn="l"/>
                <a:tab pos="2540000" algn="l"/>
                <a:tab pos="3048000" algn="l"/>
                <a:tab pos="3556000" algn="l"/>
                <a:tab pos="4064000" algn="l"/>
                <a:tab pos="4572000" algn="l"/>
                <a:tab pos="5080000" algn="l"/>
                <a:tab pos="5588000" algn="l"/>
                <a:tab pos="6096000" algn="l"/>
                <a:tab pos="6604000" algn="l"/>
                <a:tab pos="7112000" algn="l"/>
                <a:tab pos="7620000" algn="l"/>
                <a:tab pos="8128000" algn="l"/>
                <a:tab pos="8636000" algn="l"/>
                <a:tab pos="9144000" algn="l"/>
                <a:tab pos="9652000" algn="l"/>
                <a:tab pos="10160000" algn="l"/>
                <a:tab pos="10668000" algn="l"/>
                <a:tab pos="11176000" algn="l"/>
                <a:tab pos="11684000" algn="l"/>
                <a:tab pos="12192000" algn="l"/>
                <a:tab pos="12700000" algn="l"/>
                <a:tab pos="13208000" algn="l"/>
                <a:tab pos="13716000" algn="l"/>
                <a:tab pos="14224000" algn="l"/>
                <a:tab pos="14732000" algn="l"/>
                <a:tab pos="15240000" algn="l"/>
                <a:tab pos="15748000" algn="l"/>
              </a:tabLst>
            </a:pP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특정 행위가 단순히 끝났다는 의미가 아니라 </a:t>
            </a:r>
            <a:endParaRPr lang="en-US" altLang="ko-KR" sz="2800" b="1" kern="0" dirty="0">
              <a:solidFill>
                <a:srgbClr val="000000"/>
              </a:solidFill>
              <a:latin typeface="함초롬바탕" panose="02030604000101010101" pitchFamily="18" charset="-127"/>
              <a:ea typeface="함초롬바탕" panose="02030604000101010101" pitchFamily="18" charset="-127"/>
            </a:endParaRPr>
          </a:p>
          <a:p>
            <a:pPr algn="just" fontAlgn="base">
              <a:lnSpc>
                <a:spcPct val="160000"/>
              </a:lnSpc>
              <a:tabLst>
                <a:tab pos="356870" algn="l"/>
                <a:tab pos="1016000" algn="l"/>
                <a:tab pos="1524000" algn="l"/>
                <a:tab pos="2032000" algn="l"/>
                <a:tab pos="2540000" algn="l"/>
                <a:tab pos="3048000" algn="l"/>
                <a:tab pos="3556000" algn="l"/>
                <a:tab pos="4064000" algn="l"/>
                <a:tab pos="4572000" algn="l"/>
                <a:tab pos="5080000" algn="l"/>
                <a:tab pos="5588000" algn="l"/>
                <a:tab pos="6096000" algn="l"/>
                <a:tab pos="6604000" algn="l"/>
                <a:tab pos="7112000" algn="l"/>
                <a:tab pos="7620000" algn="l"/>
                <a:tab pos="8128000" algn="l"/>
                <a:tab pos="8636000" algn="l"/>
                <a:tab pos="9144000" algn="l"/>
                <a:tab pos="9652000" algn="l"/>
                <a:tab pos="10160000" algn="l"/>
                <a:tab pos="10668000" algn="l"/>
                <a:tab pos="11176000" algn="l"/>
                <a:tab pos="11684000" algn="l"/>
                <a:tab pos="12192000" algn="l"/>
                <a:tab pos="12700000" algn="l"/>
                <a:tab pos="13208000" algn="l"/>
                <a:tab pos="13716000" algn="l"/>
                <a:tab pos="14224000" algn="l"/>
                <a:tab pos="14732000" algn="l"/>
                <a:tab pos="15240000" algn="l"/>
                <a:tab pos="15748000" algn="l"/>
              </a:tabLst>
            </a:pP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그 행위가 성공적으로 끝났다는 것을 의미한다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 </a:t>
            </a:r>
            <a:endParaRPr lang="ko-KR" altLang="en-US" sz="2800" kern="0" spc="0" dirty="0">
              <a:solidFill>
                <a:srgbClr val="000000"/>
              </a:solidFill>
              <a:effectLst/>
              <a:latin typeface="바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685252490"/>
      </p:ext>
    </p:extLst>
  </p:cSld>
  <p:clrMapOvr>
    <a:masterClrMapping/>
  </p:clrMapOvr>
</p:sld>
</file>

<file path=ppt/slides/slide5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2340989" y="1596247"/>
            <a:ext cx="8424421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60000"/>
              </a:lnSpc>
              <a:tabLst>
                <a:tab pos="356870" algn="l"/>
                <a:tab pos="1016000" algn="l"/>
                <a:tab pos="1524000" algn="l"/>
                <a:tab pos="2032000" algn="l"/>
                <a:tab pos="2540000" algn="l"/>
                <a:tab pos="3048000" algn="l"/>
                <a:tab pos="3556000" algn="l"/>
                <a:tab pos="4064000" algn="l"/>
                <a:tab pos="4572000" algn="l"/>
                <a:tab pos="5080000" algn="l"/>
                <a:tab pos="5588000" algn="l"/>
                <a:tab pos="6096000" algn="l"/>
                <a:tab pos="6604000" algn="l"/>
                <a:tab pos="7112000" algn="l"/>
                <a:tab pos="7620000" algn="l"/>
                <a:tab pos="8128000" algn="l"/>
                <a:tab pos="8636000" algn="l"/>
                <a:tab pos="9144000" algn="l"/>
                <a:tab pos="9652000" algn="l"/>
                <a:tab pos="10160000" algn="l"/>
                <a:tab pos="10668000" algn="l"/>
                <a:tab pos="11176000" algn="l"/>
                <a:tab pos="11684000" algn="l"/>
                <a:tab pos="12192000" algn="l"/>
                <a:tab pos="12700000" algn="l"/>
                <a:tab pos="13208000" algn="l"/>
                <a:tab pos="13716000" algn="l"/>
                <a:tab pos="14224000" algn="l"/>
                <a:tab pos="14732000" algn="l"/>
                <a:tab pos="15240000" algn="l"/>
                <a:tab pos="15748000" algn="l"/>
              </a:tabLst>
            </a:pP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"</a:t>
            </a: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목마르다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"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가 </a:t>
            </a:r>
            <a:endParaRPr lang="en-US" altLang="ko-KR" sz="2800" b="1" kern="0" dirty="0">
              <a:solidFill>
                <a:srgbClr val="000000"/>
              </a:solidFill>
              <a:latin typeface="함초롬바탕" panose="02030604000101010101" pitchFamily="18" charset="-127"/>
              <a:ea typeface="함초롬바탕" panose="02030604000101010101" pitchFamily="18" charset="-127"/>
            </a:endParaRPr>
          </a:p>
          <a:p>
            <a:pPr algn="just" fontAlgn="base">
              <a:lnSpc>
                <a:spcPct val="160000"/>
              </a:lnSpc>
              <a:tabLst>
                <a:tab pos="356870" algn="l"/>
                <a:tab pos="1016000" algn="l"/>
                <a:tab pos="1524000" algn="l"/>
                <a:tab pos="2032000" algn="l"/>
                <a:tab pos="2540000" algn="l"/>
                <a:tab pos="3048000" algn="l"/>
                <a:tab pos="3556000" algn="l"/>
                <a:tab pos="4064000" algn="l"/>
                <a:tab pos="4572000" algn="l"/>
                <a:tab pos="5080000" algn="l"/>
                <a:tab pos="5588000" algn="l"/>
                <a:tab pos="6096000" algn="l"/>
                <a:tab pos="6604000" algn="l"/>
                <a:tab pos="7112000" algn="l"/>
                <a:tab pos="7620000" algn="l"/>
                <a:tab pos="8128000" algn="l"/>
                <a:tab pos="8636000" algn="l"/>
                <a:tab pos="9144000" algn="l"/>
                <a:tab pos="9652000" algn="l"/>
                <a:tab pos="10160000" algn="l"/>
                <a:tab pos="10668000" algn="l"/>
                <a:tab pos="11176000" algn="l"/>
                <a:tab pos="11684000" algn="l"/>
                <a:tab pos="12192000" algn="l"/>
                <a:tab pos="12700000" algn="l"/>
                <a:tab pos="13208000" algn="l"/>
                <a:tab pos="13716000" algn="l"/>
                <a:tab pos="14224000" algn="l"/>
                <a:tab pos="14732000" algn="l"/>
                <a:tab pos="15240000" algn="l"/>
                <a:tab pos="15748000" algn="l"/>
              </a:tabLst>
            </a:pP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예수 그리스도의 고통과 소명의 목적을 드러냈다면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,</a:t>
            </a:r>
          </a:p>
          <a:p>
            <a:pPr algn="just" fontAlgn="base">
              <a:lnSpc>
                <a:spcPct val="160000"/>
              </a:lnSpc>
              <a:tabLst>
                <a:tab pos="356870" algn="l"/>
                <a:tab pos="1016000" algn="l"/>
                <a:tab pos="1524000" algn="l"/>
                <a:tab pos="2032000" algn="l"/>
                <a:tab pos="2540000" algn="l"/>
                <a:tab pos="3048000" algn="l"/>
                <a:tab pos="3556000" algn="l"/>
                <a:tab pos="4064000" algn="l"/>
                <a:tab pos="4572000" algn="l"/>
                <a:tab pos="5080000" algn="l"/>
                <a:tab pos="5588000" algn="l"/>
                <a:tab pos="6096000" algn="l"/>
                <a:tab pos="6604000" algn="l"/>
                <a:tab pos="7112000" algn="l"/>
                <a:tab pos="7620000" algn="l"/>
                <a:tab pos="8128000" algn="l"/>
                <a:tab pos="8636000" algn="l"/>
                <a:tab pos="9144000" algn="l"/>
                <a:tab pos="9652000" algn="l"/>
                <a:tab pos="10160000" algn="l"/>
                <a:tab pos="10668000" algn="l"/>
                <a:tab pos="11176000" algn="l"/>
                <a:tab pos="11684000" algn="l"/>
                <a:tab pos="12192000" algn="l"/>
                <a:tab pos="12700000" algn="l"/>
                <a:tab pos="13208000" algn="l"/>
                <a:tab pos="13716000" algn="l"/>
                <a:tab pos="14224000" algn="l"/>
                <a:tab pos="14732000" algn="l"/>
                <a:tab pos="15240000" algn="l"/>
                <a:tab pos="15748000" algn="l"/>
              </a:tabLst>
            </a:pP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</a:t>
            </a:r>
          </a:p>
          <a:p>
            <a:pPr algn="just" fontAlgn="base">
              <a:lnSpc>
                <a:spcPct val="160000"/>
              </a:lnSpc>
              <a:tabLst>
                <a:tab pos="356870" algn="l"/>
                <a:tab pos="1016000" algn="l"/>
                <a:tab pos="1524000" algn="l"/>
                <a:tab pos="2032000" algn="l"/>
                <a:tab pos="2540000" algn="l"/>
                <a:tab pos="3048000" algn="l"/>
                <a:tab pos="3556000" algn="l"/>
                <a:tab pos="4064000" algn="l"/>
                <a:tab pos="4572000" algn="l"/>
                <a:tab pos="5080000" algn="l"/>
                <a:tab pos="5588000" algn="l"/>
                <a:tab pos="6096000" algn="l"/>
                <a:tab pos="6604000" algn="l"/>
                <a:tab pos="7112000" algn="l"/>
                <a:tab pos="7620000" algn="l"/>
                <a:tab pos="8128000" algn="l"/>
                <a:tab pos="8636000" algn="l"/>
                <a:tab pos="9144000" algn="l"/>
                <a:tab pos="9652000" algn="l"/>
                <a:tab pos="10160000" algn="l"/>
                <a:tab pos="10668000" algn="l"/>
                <a:tab pos="11176000" algn="l"/>
                <a:tab pos="11684000" algn="l"/>
                <a:tab pos="12192000" algn="l"/>
                <a:tab pos="12700000" algn="l"/>
                <a:tab pos="13208000" algn="l"/>
                <a:tab pos="13716000" algn="l"/>
                <a:tab pos="14224000" algn="l"/>
                <a:tab pos="14732000" algn="l"/>
                <a:tab pos="15240000" algn="l"/>
                <a:tab pos="15748000" algn="l"/>
              </a:tabLst>
            </a:pP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“</a:t>
            </a: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이제 다 이루어졌다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”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는</a:t>
            </a:r>
            <a:endParaRPr lang="en-US" altLang="ko-KR" sz="2800" b="1" kern="0" dirty="0">
              <a:solidFill>
                <a:srgbClr val="000000"/>
              </a:solidFill>
              <a:latin typeface="함초롬바탕" panose="02030604000101010101" pitchFamily="18" charset="-127"/>
              <a:ea typeface="함초롬바탕" panose="02030604000101010101" pitchFamily="18" charset="-127"/>
            </a:endParaRPr>
          </a:p>
          <a:p>
            <a:pPr algn="just" fontAlgn="base">
              <a:lnSpc>
                <a:spcPct val="160000"/>
              </a:lnSpc>
              <a:tabLst>
                <a:tab pos="356870" algn="l"/>
                <a:tab pos="1016000" algn="l"/>
                <a:tab pos="1524000" algn="l"/>
                <a:tab pos="2032000" algn="l"/>
                <a:tab pos="2540000" algn="l"/>
                <a:tab pos="3048000" algn="l"/>
                <a:tab pos="3556000" algn="l"/>
                <a:tab pos="4064000" algn="l"/>
                <a:tab pos="4572000" algn="l"/>
                <a:tab pos="5080000" algn="l"/>
                <a:tab pos="5588000" algn="l"/>
                <a:tab pos="6096000" algn="l"/>
                <a:tab pos="6604000" algn="l"/>
                <a:tab pos="7112000" algn="l"/>
                <a:tab pos="7620000" algn="l"/>
                <a:tab pos="8128000" algn="l"/>
                <a:tab pos="8636000" algn="l"/>
                <a:tab pos="9144000" algn="l"/>
                <a:tab pos="9652000" algn="l"/>
                <a:tab pos="10160000" algn="l"/>
                <a:tab pos="10668000" algn="l"/>
                <a:tab pos="11176000" algn="l"/>
                <a:tab pos="11684000" algn="l"/>
                <a:tab pos="12192000" algn="l"/>
                <a:tab pos="12700000" algn="l"/>
                <a:tab pos="13208000" algn="l"/>
                <a:tab pos="13716000" algn="l"/>
                <a:tab pos="14224000" algn="l"/>
                <a:tab pos="14732000" algn="l"/>
                <a:tab pos="15240000" algn="l"/>
                <a:tab pos="15748000" algn="l"/>
              </a:tabLst>
            </a:pP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승리의 외침이요 소명의 완성을 드러낸다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</a:t>
            </a:r>
            <a:endParaRPr lang="ko-KR" altLang="en-US" sz="2800" kern="0" spc="0" dirty="0">
              <a:solidFill>
                <a:srgbClr val="000000"/>
              </a:solidFill>
              <a:effectLst/>
              <a:latin typeface="바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49447803"/>
      </p:ext>
    </p:extLst>
  </p:cSld>
  <p:clrMapOvr>
    <a:masterClrMapping/>
  </p:clrMapOvr>
</p:sld>
</file>

<file path=ppt/slides/slide5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2859464" y="1087199"/>
            <a:ext cx="6096000" cy="35394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base">
              <a:lnSpc>
                <a:spcPct val="160000"/>
              </a:lnSpc>
              <a:tabLst>
                <a:tab pos="356870" algn="l"/>
                <a:tab pos="1016000" algn="l"/>
                <a:tab pos="1524000" algn="l"/>
                <a:tab pos="2032000" algn="l"/>
                <a:tab pos="2540000" algn="l"/>
                <a:tab pos="3048000" algn="l"/>
                <a:tab pos="3556000" algn="l"/>
                <a:tab pos="4064000" algn="l"/>
                <a:tab pos="4572000" algn="l"/>
                <a:tab pos="5080000" algn="l"/>
                <a:tab pos="5588000" algn="l"/>
                <a:tab pos="6096000" algn="l"/>
                <a:tab pos="6604000" algn="l"/>
                <a:tab pos="7112000" algn="l"/>
                <a:tab pos="7620000" algn="l"/>
                <a:tab pos="8128000" algn="l"/>
                <a:tab pos="8636000" algn="l"/>
                <a:tab pos="9144000" algn="l"/>
                <a:tab pos="9652000" algn="l"/>
                <a:tab pos="10160000" algn="l"/>
                <a:tab pos="10668000" algn="l"/>
                <a:tab pos="11176000" algn="l"/>
                <a:tab pos="11684000" algn="l"/>
                <a:tab pos="12192000" algn="l"/>
                <a:tab pos="12700000" algn="l"/>
                <a:tab pos="13208000" algn="l"/>
                <a:tab pos="13716000" algn="l"/>
                <a:tab pos="14224000" algn="l"/>
                <a:tab pos="14732000" algn="l"/>
                <a:tab pos="15240000" algn="l"/>
                <a:tab pos="15748000" algn="l"/>
              </a:tabLst>
            </a:pPr>
            <a:endParaRPr lang="en-US" altLang="ko-KR" sz="2800" b="1" kern="0" dirty="0">
              <a:solidFill>
                <a:srgbClr val="000000"/>
              </a:solidFill>
              <a:latin typeface="함초롬바탕" panose="02030604000101010101" pitchFamily="18" charset="-127"/>
              <a:ea typeface="함초롬바탕" panose="02030604000101010101" pitchFamily="18" charset="-127"/>
            </a:endParaRPr>
          </a:p>
          <a:p>
            <a:pPr algn="ctr" fontAlgn="base">
              <a:lnSpc>
                <a:spcPct val="160000"/>
              </a:lnSpc>
              <a:tabLst>
                <a:tab pos="356870" algn="l"/>
                <a:tab pos="1016000" algn="l"/>
                <a:tab pos="1524000" algn="l"/>
                <a:tab pos="2032000" algn="l"/>
                <a:tab pos="2540000" algn="l"/>
                <a:tab pos="3048000" algn="l"/>
                <a:tab pos="3556000" algn="l"/>
                <a:tab pos="4064000" algn="l"/>
                <a:tab pos="4572000" algn="l"/>
                <a:tab pos="5080000" algn="l"/>
                <a:tab pos="5588000" algn="l"/>
                <a:tab pos="6096000" algn="l"/>
                <a:tab pos="6604000" algn="l"/>
                <a:tab pos="7112000" algn="l"/>
                <a:tab pos="7620000" algn="l"/>
                <a:tab pos="8128000" algn="l"/>
                <a:tab pos="8636000" algn="l"/>
                <a:tab pos="9144000" algn="l"/>
                <a:tab pos="9652000" algn="l"/>
                <a:tab pos="10160000" algn="l"/>
                <a:tab pos="10668000" algn="l"/>
                <a:tab pos="11176000" algn="l"/>
                <a:tab pos="11684000" algn="l"/>
                <a:tab pos="12192000" algn="l"/>
                <a:tab pos="12700000" algn="l"/>
                <a:tab pos="13208000" algn="l"/>
                <a:tab pos="13716000" algn="l"/>
                <a:tab pos="14224000" algn="l"/>
                <a:tab pos="14732000" algn="l"/>
                <a:tab pos="15240000" algn="l"/>
                <a:tab pos="15748000" algn="l"/>
              </a:tabLst>
            </a:pP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“</a:t>
            </a: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이제 다 이루었다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”(</a:t>
            </a:r>
            <a:r>
              <a:rPr lang="ko-KR" altLang="en-US" sz="2800" b="1" kern="0" dirty="0" err="1">
                <a:solidFill>
                  <a:srgbClr val="000000"/>
                </a:solidFill>
                <a:latin typeface="+mn-ea"/>
              </a:rPr>
              <a:t>능동형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)</a:t>
            </a:r>
          </a:p>
          <a:p>
            <a:pPr algn="ctr" fontAlgn="base">
              <a:lnSpc>
                <a:spcPct val="160000"/>
              </a:lnSpc>
              <a:tabLst>
                <a:tab pos="356870" algn="l"/>
                <a:tab pos="1016000" algn="l"/>
                <a:tab pos="1524000" algn="l"/>
                <a:tab pos="2032000" algn="l"/>
                <a:tab pos="2540000" algn="l"/>
                <a:tab pos="3048000" algn="l"/>
                <a:tab pos="3556000" algn="l"/>
                <a:tab pos="4064000" algn="l"/>
                <a:tab pos="4572000" algn="l"/>
                <a:tab pos="5080000" algn="l"/>
                <a:tab pos="5588000" algn="l"/>
                <a:tab pos="6096000" algn="l"/>
                <a:tab pos="6604000" algn="l"/>
                <a:tab pos="7112000" algn="l"/>
                <a:tab pos="7620000" algn="l"/>
                <a:tab pos="8128000" algn="l"/>
                <a:tab pos="8636000" algn="l"/>
                <a:tab pos="9144000" algn="l"/>
                <a:tab pos="9652000" algn="l"/>
                <a:tab pos="10160000" algn="l"/>
                <a:tab pos="10668000" algn="l"/>
                <a:tab pos="11176000" algn="l"/>
                <a:tab pos="11684000" algn="l"/>
                <a:tab pos="12192000" algn="l"/>
                <a:tab pos="12700000" algn="l"/>
                <a:tab pos="13208000" algn="l"/>
                <a:tab pos="13716000" algn="l"/>
                <a:tab pos="14224000" algn="l"/>
                <a:tab pos="14732000" algn="l"/>
                <a:tab pos="15240000" algn="l"/>
                <a:tab pos="15748000" algn="l"/>
              </a:tabLst>
            </a:pP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“</a:t>
            </a: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이제 다 이루어졌다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”(</a:t>
            </a:r>
            <a:r>
              <a:rPr lang="ko-KR" altLang="en-US" sz="2800" b="1" kern="0" dirty="0">
                <a:solidFill>
                  <a:srgbClr val="000000"/>
                </a:solidFill>
                <a:latin typeface="+mn-ea"/>
              </a:rPr>
              <a:t>수동형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)</a:t>
            </a:r>
          </a:p>
          <a:p>
            <a:pPr algn="ctr" fontAlgn="base">
              <a:lnSpc>
                <a:spcPct val="160000"/>
              </a:lnSpc>
              <a:tabLst>
                <a:tab pos="356870" algn="l"/>
                <a:tab pos="1016000" algn="l"/>
                <a:tab pos="1524000" algn="l"/>
                <a:tab pos="2032000" algn="l"/>
                <a:tab pos="2540000" algn="l"/>
                <a:tab pos="3048000" algn="l"/>
                <a:tab pos="3556000" algn="l"/>
                <a:tab pos="4064000" algn="l"/>
                <a:tab pos="4572000" algn="l"/>
                <a:tab pos="5080000" algn="l"/>
                <a:tab pos="5588000" algn="l"/>
                <a:tab pos="6096000" algn="l"/>
                <a:tab pos="6604000" algn="l"/>
                <a:tab pos="7112000" algn="l"/>
                <a:tab pos="7620000" algn="l"/>
                <a:tab pos="8128000" algn="l"/>
                <a:tab pos="8636000" algn="l"/>
                <a:tab pos="9144000" algn="l"/>
                <a:tab pos="9652000" algn="l"/>
                <a:tab pos="10160000" algn="l"/>
                <a:tab pos="10668000" algn="l"/>
                <a:tab pos="11176000" algn="l"/>
                <a:tab pos="11684000" algn="l"/>
                <a:tab pos="12192000" algn="l"/>
                <a:tab pos="12700000" algn="l"/>
                <a:tab pos="13208000" algn="l"/>
                <a:tab pos="13716000" algn="l"/>
                <a:tab pos="14224000" algn="l"/>
                <a:tab pos="14732000" algn="l"/>
                <a:tab pos="15240000" algn="l"/>
                <a:tab pos="15748000" algn="l"/>
              </a:tabLst>
            </a:pPr>
            <a:endParaRPr lang="en-US" altLang="ko-KR" sz="2800" b="1" kern="0" dirty="0">
              <a:solidFill>
                <a:srgbClr val="000000"/>
              </a:solidFill>
              <a:latin typeface="궁서" panose="02030600000101010101" pitchFamily="18" charset="-127"/>
              <a:ea typeface="궁서" panose="02030600000101010101" pitchFamily="18" charset="-127"/>
            </a:endParaRPr>
          </a:p>
          <a:p>
            <a:pPr algn="ctr" fontAlgn="base">
              <a:lnSpc>
                <a:spcPct val="160000"/>
              </a:lnSpc>
              <a:tabLst>
                <a:tab pos="356870" algn="l"/>
                <a:tab pos="1016000" algn="l"/>
                <a:tab pos="1524000" algn="l"/>
                <a:tab pos="2032000" algn="l"/>
                <a:tab pos="2540000" algn="l"/>
                <a:tab pos="3048000" algn="l"/>
                <a:tab pos="3556000" algn="l"/>
                <a:tab pos="4064000" algn="l"/>
                <a:tab pos="4572000" algn="l"/>
                <a:tab pos="5080000" algn="l"/>
                <a:tab pos="5588000" algn="l"/>
                <a:tab pos="6096000" algn="l"/>
                <a:tab pos="6604000" algn="l"/>
                <a:tab pos="7112000" algn="l"/>
                <a:tab pos="7620000" algn="l"/>
                <a:tab pos="8128000" algn="l"/>
                <a:tab pos="8636000" algn="l"/>
                <a:tab pos="9144000" algn="l"/>
                <a:tab pos="9652000" algn="l"/>
                <a:tab pos="10160000" algn="l"/>
                <a:tab pos="10668000" algn="l"/>
                <a:tab pos="11176000" algn="l"/>
                <a:tab pos="11684000" algn="l"/>
                <a:tab pos="12192000" algn="l"/>
                <a:tab pos="12700000" algn="l"/>
                <a:tab pos="13208000" algn="l"/>
                <a:tab pos="13716000" algn="l"/>
                <a:tab pos="14224000" algn="l"/>
                <a:tab pos="14732000" algn="l"/>
                <a:tab pos="15240000" algn="l"/>
                <a:tab pos="15748000" algn="l"/>
              </a:tabLst>
            </a:pPr>
            <a:endParaRPr lang="en-US" altLang="ko-KR" sz="2800" b="1" kern="0" dirty="0">
              <a:solidFill>
                <a:srgbClr val="000000"/>
              </a:solidFill>
              <a:latin typeface="함초롬바탕" panose="02030604000101010101" pitchFamily="18" charset="-127"/>
              <a:ea typeface="함초롬바탕" panose="020306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99782800"/>
      </p:ext>
    </p:extLst>
  </p:cSld>
  <p:clrMapOvr>
    <a:masterClrMapping/>
  </p:clrMapOvr>
</p:sld>
</file>

<file path=ppt/slides/slide5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3592753" y="2403200"/>
            <a:ext cx="2951449" cy="68768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lnSpc>
                <a:spcPct val="160000"/>
              </a:lnSpc>
              <a:tabLst>
                <a:tab pos="356870" algn="l"/>
                <a:tab pos="1016000" algn="l"/>
                <a:tab pos="1524000" algn="l"/>
                <a:tab pos="2032000" algn="l"/>
                <a:tab pos="2540000" algn="l"/>
                <a:tab pos="3048000" algn="l"/>
                <a:tab pos="3556000" algn="l"/>
                <a:tab pos="4064000" algn="l"/>
                <a:tab pos="4572000" algn="l"/>
                <a:tab pos="5080000" algn="l"/>
                <a:tab pos="5588000" algn="l"/>
                <a:tab pos="6096000" algn="l"/>
                <a:tab pos="6604000" algn="l"/>
                <a:tab pos="7112000" algn="l"/>
                <a:tab pos="7620000" algn="l"/>
                <a:tab pos="8128000" algn="l"/>
                <a:tab pos="8636000" algn="l"/>
                <a:tab pos="9144000" algn="l"/>
                <a:tab pos="9652000" algn="l"/>
                <a:tab pos="10160000" algn="l"/>
                <a:tab pos="10668000" algn="l"/>
                <a:tab pos="11176000" algn="l"/>
                <a:tab pos="11684000" algn="l"/>
                <a:tab pos="12192000" algn="l"/>
                <a:tab pos="12700000" algn="l"/>
                <a:tab pos="13208000" algn="l"/>
                <a:tab pos="13716000" algn="l"/>
                <a:tab pos="14224000" algn="l"/>
                <a:tab pos="14732000" algn="l"/>
                <a:tab pos="15240000" algn="l"/>
                <a:tab pos="15748000" algn="l"/>
              </a:tabLst>
            </a:pPr>
            <a:r>
              <a:rPr lang="ko-KR" altLang="en-US" sz="2800" b="1" kern="0" dirty="0">
                <a:solidFill>
                  <a:srgbClr val="000000"/>
                </a:solidFill>
                <a:latin typeface="+mj-ea"/>
              </a:rPr>
              <a:t>신적 수동형 동사</a:t>
            </a:r>
            <a:endParaRPr lang="en-US" altLang="ko-KR" sz="2800" b="1" kern="0" dirty="0">
              <a:solidFill>
                <a:srgbClr val="000000"/>
              </a:solidFill>
              <a:latin typeface="+mj-ea"/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2348351" y="1275873"/>
            <a:ext cx="6118983" cy="14711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lnSpc>
                <a:spcPct val="160000"/>
              </a:lnSpc>
              <a:tabLst>
                <a:tab pos="356870" algn="l"/>
                <a:tab pos="1016000" algn="l"/>
                <a:tab pos="1524000" algn="l"/>
                <a:tab pos="2032000" algn="l"/>
                <a:tab pos="2540000" algn="l"/>
                <a:tab pos="3048000" algn="l"/>
                <a:tab pos="3556000" algn="l"/>
                <a:tab pos="4064000" algn="l"/>
                <a:tab pos="4572000" algn="l"/>
                <a:tab pos="5080000" algn="l"/>
                <a:tab pos="5588000" algn="l"/>
                <a:tab pos="6096000" algn="l"/>
                <a:tab pos="6604000" algn="l"/>
                <a:tab pos="7112000" algn="l"/>
                <a:tab pos="7620000" algn="l"/>
                <a:tab pos="8128000" algn="l"/>
                <a:tab pos="8636000" algn="l"/>
                <a:tab pos="9144000" algn="l"/>
                <a:tab pos="9652000" algn="l"/>
                <a:tab pos="10160000" algn="l"/>
                <a:tab pos="10668000" algn="l"/>
                <a:tab pos="11176000" algn="l"/>
                <a:tab pos="11684000" algn="l"/>
                <a:tab pos="12192000" algn="l"/>
                <a:tab pos="12700000" algn="l"/>
                <a:tab pos="13208000" algn="l"/>
                <a:tab pos="13716000" algn="l"/>
                <a:tab pos="14224000" algn="l"/>
                <a:tab pos="14732000" algn="l"/>
                <a:tab pos="15240000" algn="l"/>
                <a:tab pos="15748000" algn="l"/>
              </a:tabLst>
            </a:pP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“</a:t>
            </a: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이제 나에 의해서 다 이루어졌다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”(</a:t>
            </a:r>
            <a:r>
              <a:rPr lang="en-US" altLang="ko-KR" sz="2800" b="1" kern="0" dirty="0">
                <a:solidFill>
                  <a:srgbClr val="000000"/>
                </a:solidFill>
                <a:latin typeface="+mn-ea"/>
              </a:rPr>
              <a:t>X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)</a:t>
            </a:r>
          </a:p>
          <a:p>
            <a:pPr algn="ctr" fontAlgn="base">
              <a:lnSpc>
                <a:spcPct val="160000"/>
              </a:lnSpc>
              <a:tabLst>
                <a:tab pos="356870" algn="l"/>
                <a:tab pos="1016000" algn="l"/>
                <a:tab pos="1524000" algn="l"/>
                <a:tab pos="2032000" algn="l"/>
                <a:tab pos="2540000" algn="l"/>
                <a:tab pos="3048000" algn="l"/>
                <a:tab pos="3556000" algn="l"/>
                <a:tab pos="4064000" algn="l"/>
                <a:tab pos="4572000" algn="l"/>
                <a:tab pos="5080000" algn="l"/>
                <a:tab pos="5588000" algn="l"/>
                <a:tab pos="6096000" algn="l"/>
                <a:tab pos="6604000" algn="l"/>
                <a:tab pos="7112000" algn="l"/>
                <a:tab pos="7620000" algn="l"/>
                <a:tab pos="8128000" algn="l"/>
                <a:tab pos="8636000" algn="l"/>
                <a:tab pos="9144000" algn="l"/>
                <a:tab pos="9652000" algn="l"/>
                <a:tab pos="10160000" algn="l"/>
                <a:tab pos="10668000" algn="l"/>
                <a:tab pos="11176000" algn="l"/>
                <a:tab pos="11684000" algn="l"/>
                <a:tab pos="12192000" algn="l"/>
                <a:tab pos="12700000" algn="l"/>
                <a:tab pos="13208000" algn="l"/>
                <a:tab pos="13716000" algn="l"/>
                <a:tab pos="14224000" algn="l"/>
                <a:tab pos="14732000" algn="l"/>
                <a:tab pos="15240000" algn="l"/>
                <a:tab pos="15748000" algn="l"/>
              </a:tabLst>
            </a:pPr>
            <a:endParaRPr lang="en-US" altLang="ko-KR" sz="2800" b="1" kern="0" dirty="0">
              <a:solidFill>
                <a:srgbClr val="000000"/>
              </a:solidFill>
              <a:latin typeface="궁서" panose="02030600000101010101" pitchFamily="18" charset="-127"/>
              <a:ea typeface="궁서" panose="02030600000101010101" pitchFamily="18" charset="-127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1142008" y="4518694"/>
            <a:ext cx="8704627" cy="7817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lnSpc>
                <a:spcPct val="160000"/>
              </a:lnSpc>
              <a:tabLst>
                <a:tab pos="356870" algn="l"/>
                <a:tab pos="1016000" algn="l"/>
                <a:tab pos="1524000" algn="l"/>
                <a:tab pos="2032000" algn="l"/>
                <a:tab pos="2540000" algn="l"/>
                <a:tab pos="3048000" algn="l"/>
                <a:tab pos="3556000" algn="l"/>
                <a:tab pos="4064000" algn="l"/>
                <a:tab pos="4572000" algn="l"/>
                <a:tab pos="5080000" algn="l"/>
                <a:tab pos="5588000" algn="l"/>
                <a:tab pos="6096000" algn="l"/>
                <a:tab pos="6604000" algn="l"/>
                <a:tab pos="7112000" algn="l"/>
                <a:tab pos="7620000" algn="l"/>
                <a:tab pos="8128000" algn="l"/>
                <a:tab pos="8636000" algn="l"/>
                <a:tab pos="9144000" algn="l"/>
                <a:tab pos="9652000" algn="l"/>
                <a:tab pos="10160000" algn="l"/>
                <a:tab pos="10668000" algn="l"/>
                <a:tab pos="11176000" algn="l"/>
                <a:tab pos="11684000" algn="l"/>
                <a:tab pos="12192000" algn="l"/>
                <a:tab pos="12700000" algn="l"/>
                <a:tab pos="13208000" algn="l"/>
                <a:tab pos="13716000" algn="l"/>
                <a:tab pos="14224000" algn="l"/>
                <a:tab pos="14732000" algn="l"/>
                <a:tab pos="15240000" algn="l"/>
                <a:tab pos="15748000" algn="l"/>
              </a:tabLst>
            </a:pP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“</a:t>
            </a: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이제 하느님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 </a:t>
            </a: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아버지에 의해서 다 이루어졌습니다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”(</a:t>
            </a:r>
            <a:r>
              <a:rPr lang="en-US" altLang="ko-KR" sz="2800" b="1" kern="0" dirty="0">
                <a:solidFill>
                  <a:srgbClr val="000000"/>
                </a:solidFill>
                <a:latin typeface="+mn-ea"/>
              </a:rPr>
              <a:t>O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503797729"/>
      </p:ext>
    </p:extLst>
  </p:cSld>
  <p:clrMapOvr>
    <a:masterClrMapping/>
  </p:clrMapOvr>
</p:sld>
</file>

<file path=ppt/slides/slide5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1973344" y="1935611"/>
            <a:ext cx="8443274" cy="21605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60000"/>
              </a:lnSpc>
              <a:tabLst>
                <a:tab pos="356870" algn="l"/>
                <a:tab pos="1016000" algn="l"/>
                <a:tab pos="1524000" algn="l"/>
                <a:tab pos="2032000" algn="l"/>
                <a:tab pos="2540000" algn="l"/>
                <a:tab pos="3048000" algn="l"/>
                <a:tab pos="3556000" algn="l"/>
                <a:tab pos="4064000" algn="l"/>
                <a:tab pos="4572000" algn="l"/>
                <a:tab pos="5080000" algn="l"/>
                <a:tab pos="5588000" algn="l"/>
                <a:tab pos="6096000" algn="l"/>
                <a:tab pos="6604000" algn="l"/>
                <a:tab pos="7112000" algn="l"/>
                <a:tab pos="7620000" algn="l"/>
                <a:tab pos="8128000" algn="l"/>
                <a:tab pos="8636000" algn="l"/>
                <a:tab pos="9144000" algn="l"/>
                <a:tab pos="9652000" algn="l"/>
                <a:tab pos="10160000" algn="l"/>
                <a:tab pos="10668000" algn="l"/>
                <a:tab pos="11176000" algn="l"/>
                <a:tab pos="11684000" algn="l"/>
                <a:tab pos="12192000" algn="l"/>
                <a:tab pos="12700000" algn="l"/>
                <a:tab pos="13208000" algn="l"/>
                <a:tab pos="13716000" algn="l"/>
                <a:tab pos="14224000" algn="l"/>
                <a:tab pos="14732000" algn="l"/>
                <a:tab pos="15240000" algn="l"/>
                <a:tab pos="15748000" algn="l"/>
              </a:tabLst>
            </a:pP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예수님은 “이제 다 이루어졌습니다”란 고백을 통해서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, 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구원사업을 성취하신 분은 당신 자신이 아니라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,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아버지 하느님이심을 고백하고 있다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 </a:t>
            </a:r>
            <a:endParaRPr lang="ko-KR" altLang="en-US" sz="2800" kern="0" spc="0" dirty="0">
              <a:solidFill>
                <a:srgbClr val="000000"/>
              </a:solidFill>
              <a:effectLst/>
              <a:latin typeface="바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976509037"/>
      </p:ext>
    </p:extLst>
  </p:cSld>
  <p:clrMapOvr>
    <a:masterClrMapping/>
  </p:clrMapOvr>
</p:sld>
</file>

<file path=ppt/slides/slide5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1973344" y="1836700"/>
            <a:ext cx="7877666" cy="21605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lnSpc>
                <a:spcPct val="160000"/>
              </a:lnSpc>
              <a:tabLst>
                <a:tab pos="356870" algn="l"/>
                <a:tab pos="1016000" algn="l"/>
                <a:tab pos="1524000" algn="l"/>
                <a:tab pos="2032000" algn="l"/>
                <a:tab pos="2540000" algn="l"/>
                <a:tab pos="3048000" algn="l"/>
                <a:tab pos="3556000" algn="l"/>
                <a:tab pos="4064000" algn="l"/>
                <a:tab pos="4572000" algn="l"/>
                <a:tab pos="5080000" algn="l"/>
                <a:tab pos="5588000" algn="l"/>
                <a:tab pos="6096000" algn="l"/>
                <a:tab pos="6604000" algn="l"/>
                <a:tab pos="7112000" algn="l"/>
                <a:tab pos="7620000" algn="l"/>
                <a:tab pos="8128000" algn="l"/>
                <a:tab pos="8636000" algn="l"/>
                <a:tab pos="9144000" algn="l"/>
                <a:tab pos="9652000" algn="l"/>
                <a:tab pos="10160000" algn="l"/>
                <a:tab pos="10668000" algn="l"/>
                <a:tab pos="11176000" algn="l"/>
                <a:tab pos="11684000" algn="l"/>
                <a:tab pos="12192000" algn="l"/>
                <a:tab pos="12700000" algn="l"/>
                <a:tab pos="13208000" algn="l"/>
                <a:tab pos="13716000" algn="l"/>
                <a:tab pos="14224000" algn="l"/>
                <a:tab pos="14732000" algn="l"/>
                <a:tab pos="15240000" algn="l"/>
                <a:tab pos="15748000" algn="l"/>
              </a:tabLst>
            </a:pP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우리를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향해서는 이렇게 말씀하신다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 </a:t>
            </a:r>
          </a:p>
          <a:p>
            <a:pPr algn="ctr" fontAlgn="base">
              <a:lnSpc>
                <a:spcPct val="160000"/>
              </a:lnSpc>
              <a:tabLst>
                <a:tab pos="356870" algn="l"/>
                <a:tab pos="1016000" algn="l"/>
                <a:tab pos="1524000" algn="l"/>
                <a:tab pos="2032000" algn="l"/>
                <a:tab pos="2540000" algn="l"/>
                <a:tab pos="3048000" algn="l"/>
                <a:tab pos="3556000" algn="l"/>
                <a:tab pos="4064000" algn="l"/>
                <a:tab pos="4572000" algn="l"/>
                <a:tab pos="5080000" algn="l"/>
                <a:tab pos="5588000" algn="l"/>
                <a:tab pos="6096000" algn="l"/>
                <a:tab pos="6604000" algn="l"/>
                <a:tab pos="7112000" algn="l"/>
                <a:tab pos="7620000" algn="l"/>
                <a:tab pos="8128000" algn="l"/>
                <a:tab pos="8636000" algn="l"/>
                <a:tab pos="9144000" algn="l"/>
                <a:tab pos="9652000" algn="l"/>
                <a:tab pos="10160000" algn="l"/>
                <a:tab pos="10668000" algn="l"/>
                <a:tab pos="11176000" algn="l"/>
                <a:tab pos="11684000" algn="l"/>
                <a:tab pos="12192000" algn="l"/>
                <a:tab pos="12700000" algn="l"/>
                <a:tab pos="13208000" algn="l"/>
                <a:tab pos="13716000" algn="l"/>
                <a:tab pos="14224000" algn="l"/>
                <a:tab pos="14732000" algn="l"/>
                <a:tab pos="15240000" algn="l"/>
                <a:tab pos="15748000" algn="l"/>
              </a:tabLst>
            </a:pPr>
            <a:endParaRPr lang="en-US" altLang="ko-KR" sz="2800" b="1" kern="0" dirty="0">
              <a:solidFill>
                <a:srgbClr val="000000"/>
              </a:solidFill>
              <a:latin typeface="함초롬바탕" panose="02030604000101010101" pitchFamily="18" charset="-127"/>
              <a:ea typeface="함초롬바탕" panose="02030604000101010101" pitchFamily="18" charset="-127"/>
            </a:endParaRPr>
          </a:p>
          <a:p>
            <a:pPr algn="ctr" fontAlgn="base">
              <a:lnSpc>
                <a:spcPct val="160000"/>
              </a:lnSpc>
              <a:tabLst>
                <a:tab pos="356870" algn="l"/>
                <a:tab pos="1016000" algn="l"/>
                <a:tab pos="1524000" algn="l"/>
                <a:tab pos="2032000" algn="l"/>
                <a:tab pos="2540000" algn="l"/>
                <a:tab pos="3048000" algn="l"/>
                <a:tab pos="3556000" algn="l"/>
                <a:tab pos="4064000" algn="l"/>
                <a:tab pos="4572000" algn="l"/>
                <a:tab pos="5080000" algn="l"/>
                <a:tab pos="5588000" algn="l"/>
                <a:tab pos="6096000" algn="l"/>
                <a:tab pos="6604000" algn="l"/>
                <a:tab pos="7112000" algn="l"/>
                <a:tab pos="7620000" algn="l"/>
                <a:tab pos="8128000" algn="l"/>
                <a:tab pos="8636000" algn="l"/>
                <a:tab pos="9144000" algn="l"/>
                <a:tab pos="9652000" algn="l"/>
                <a:tab pos="10160000" algn="l"/>
                <a:tab pos="10668000" algn="l"/>
                <a:tab pos="11176000" algn="l"/>
                <a:tab pos="11684000" algn="l"/>
                <a:tab pos="12192000" algn="l"/>
                <a:tab pos="12700000" algn="l"/>
                <a:tab pos="13208000" algn="l"/>
                <a:tab pos="13716000" algn="l"/>
                <a:tab pos="14224000" algn="l"/>
                <a:tab pos="14732000" algn="l"/>
                <a:tab pos="15240000" algn="l"/>
                <a:tab pos="15748000" algn="l"/>
              </a:tabLst>
            </a:pP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“</a:t>
            </a: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이제 하느님 아버지에 의해서 다 이루어졌다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.” </a:t>
            </a:r>
            <a:endParaRPr lang="ko-KR" altLang="en-US" sz="2800" kern="0" spc="0" dirty="0">
              <a:solidFill>
                <a:srgbClr val="000000"/>
              </a:solidFill>
              <a:effectLst/>
              <a:latin typeface="궁서" panose="02030600000101010101" pitchFamily="18" charset="-127"/>
              <a:ea typeface="궁서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37625572"/>
      </p:ext>
    </p:extLst>
  </p:cSld>
  <p:clrMapOvr>
    <a:masterClrMapping/>
  </p:clrMapOvr>
</p:sld>
</file>

<file path=ppt/slides/slide5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2576659" y="1827274"/>
            <a:ext cx="7585435" cy="20618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60000"/>
              </a:lnSpc>
              <a:tabLst>
                <a:tab pos="356870" algn="l"/>
                <a:tab pos="1016000" algn="l"/>
                <a:tab pos="1524000" algn="l"/>
                <a:tab pos="2032000" algn="l"/>
                <a:tab pos="2540000" algn="l"/>
                <a:tab pos="3048000" algn="l"/>
                <a:tab pos="3556000" algn="l"/>
                <a:tab pos="4064000" algn="l"/>
                <a:tab pos="4572000" algn="l"/>
                <a:tab pos="5080000" algn="l"/>
                <a:tab pos="5588000" algn="l"/>
                <a:tab pos="6096000" algn="l"/>
                <a:tab pos="6604000" algn="l"/>
                <a:tab pos="7112000" algn="l"/>
                <a:tab pos="7620000" algn="l"/>
                <a:tab pos="8128000" algn="l"/>
                <a:tab pos="8636000" algn="l"/>
                <a:tab pos="9144000" algn="l"/>
                <a:tab pos="9652000" algn="l"/>
                <a:tab pos="10160000" algn="l"/>
                <a:tab pos="10668000" algn="l"/>
                <a:tab pos="11176000" algn="l"/>
                <a:tab pos="11684000" algn="l"/>
                <a:tab pos="12192000" algn="l"/>
                <a:tab pos="12700000" algn="l"/>
                <a:tab pos="13208000" algn="l"/>
                <a:tab pos="13716000" algn="l"/>
                <a:tab pos="14224000" algn="l"/>
                <a:tab pos="14732000" algn="l"/>
                <a:tab pos="15240000" algn="l"/>
                <a:tab pos="15748000" algn="l"/>
              </a:tabLst>
            </a:pP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"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하느님은 우리가 성공적으로 임무를 수행하라고 부른 것이 아니다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 </a:t>
            </a:r>
            <a:r>
              <a:rPr lang="ko-KR" altLang="en-US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충실하라고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부른 것이다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." </a:t>
            </a:r>
          </a:p>
          <a:p>
            <a:pPr algn="just" fontAlgn="base">
              <a:lnSpc>
                <a:spcPct val="160000"/>
              </a:lnSpc>
              <a:tabLst>
                <a:tab pos="356870" algn="l"/>
                <a:tab pos="1016000" algn="l"/>
                <a:tab pos="1524000" algn="l"/>
                <a:tab pos="2032000" algn="l"/>
                <a:tab pos="2540000" algn="l"/>
                <a:tab pos="3048000" algn="l"/>
                <a:tab pos="3556000" algn="l"/>
                <a:tab pos="4064000" algn="l"/>
                <a:tab pos="4572000" algn="l"/>
                <a:tab pos="5080000" algn="l"/>
                <a:tab pos="5588000" algn="l"/>
                <a:tab pos="6096000" algn="l"/>
                <a:tab pos="6604000" algn="l"/>
                <a:tab pos="7112000" algn="l"/>
                <a:tab pos="7620000" algn="l"/>
                <a:tab pos="8128000" algn="l"/>
                <a:tab pos="8636000" algn="l"/>
                <a:tab pos="9144000" algn="l"/>
                <a:tab pos="9652000" algn="l"/>
                <a:tab pos="10160000" algn="l"/>
                <a:tab pos="10668000" algn="l"/>
                <a:tab pos="11176000" algn="l"/>
                <a:tab pos="11684000" algn="l"/>
                <a:tab pos="12192000" algn="l"/>
                <a:tab pos="12700000" algn="l"/>
                <a:tab pos="13208000" algn="l"/>
                <a:tab pos="13716000" algn="l"/>
                <a:tab pos="14224000" algn="l"/>
                <a:tab pos="14732000" algn="l"/>
                <a:tab pos="15240000" algn="l"/>
                <a:tab pos="15748000" algn="l"/>
              </a:tabLst>
            </a:pP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(</a:t>
            </a:r>
            <a:r>
              <a:rPr lang="ko-KR" altLang="en-US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마더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</a:t>
            </a:r>
            <a:r>
              <a:rPr lang="ko-KR" altLang="en-US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테레사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)</a:t>
            </a:r>
            <a:endParaRPr lang="ko-KR" altLang="en-US" sz="2800" kern="0" spc="0" dirty="0">
              <a:solidFill>
                <a:srgbClr val="000000"/>
              </a:solidFill>
              <a:effectLst/>
              <a:latin typeface="바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00903745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884662" y="0"/>
            <a:ext cx="10779513" cy="72912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98500" algn="just" fontAlgn="base">
              <a:lnSpc>
                <a:spcPct val="180000"/>
              </a:lnSpc>
            </a:pPr>
            <a:r>
              <a:rPr lang="ko-KR" altLang="en-US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나의 실망</a:t>
            </a:r>
            <a:r>
              <a:rPr lang="en-US" altLang="ko-KR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(disappointment)</a:t>
            </a:r>
            <a:r>
              <a:rPr lang="ko-KR" altLang="en-US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은 그분의 약속</a:t>
            </a:r>
            <a:r>
              <a:rPr lang="en-US" altLang="ko-KR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(His appointment)</a:t>
            </a:r>
            <a:endParaRPr lang="ko-KR" altLang="en-US" sz="2400" b="1" kern="0" dirty="0">
              <a:solidFill>
                <a:srgbClr val="000000"/>
              </a:solidFill>
              <a:latin typeface="굴림" panose="020B0600000101010101" pitchFamily="50" charset="-127"/>
            </a:endParaRPr>
          </a:p>
          <a:p>
            <a:pPr marL="698500" algn="just" fontAlgn="base">
              <a:lnSpc>
                <a:spcPct val="180000"/>
              </a:lnSpc>
            </a:pPr>
            <a:r>
              <a:rPr lang="ko-KR" altLang="en-US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한 글자만 바꾸면</a:t>
            </a:r>
            <a:r>
              <a:rPr lang="en-US" altLang="ko-KR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, </a:t>
            </a:r>
            <a:r>
              <a:rPr lang="ko-KR" altLang="en-US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올바로 볼 수 있네</a:t>
            </a:r>
            <a:r>
              <a:rPr lang="en-US" altLang="ko-KR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.</a:t>
            </a:r>
            <a:endParaRPr lang="ko-KR" altLang="en-US" sz="2400" b="1" kern="0" dirty="0">
              <a:solidFill>
                <a:srgbClr val="000000"/>
              </a:solidFill>
              <a:latin typeface="굴림" panose="020B0600000101010101" pitchFamily="50" charset="-127"/>
            </a:endParaRPr>
          </a:p>
          <a:p>
            <a:pPr marL="698500" algn="just" fontAlgn="base">
              <a:lnSpc>
                <a:spcPct val="180000"/>
              </a:lnSpc>
            </a:pPr>
            <a:r>
              <a:rPr lang="ko-KR" altLang="en-US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나의 계획이 내 마음대로 돌아가지 않는 것은</a:t>
            </a:r>
            <a:endParaRPr lang="ko-KR" altLang="en-US" sz="2400" b="1" kern="0" dirty="0">
              <a:solidFill>
                <a:srgbClr val="000000"/>
              </a:solidFill>
              <a:latin typeface="바탕" panose="02030600000101010101" pitchFamily="18" charset="-127"/>
            </a:endParaRPr>
          </a:p>
          <a:p>
            <a:pPr marL="698500" algn="just" fontAlgn="base">
              <a:lnSpc>
                <a:spcPct val="180000"/>
              </a:lnSpc>
            </a:pPr>
            <a:r>
              <a:rPr lang="ko-KR" altLang="en-US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하느님께서 더 좋은 것을 마련하신 까닭이네</a:t>
            </a:r>
            <a:r>
              <a:rPr lang="en-US" altLang="ko-KR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.</a:t>
            </a:r>
            <a:endParaRPr lang="ko-KR" altLang="en-US" sz="2400" b="1" kern="0" dirty="0">
              <a:solidFill>
                <a:srgbClr val="000000"/>
              </a:solidFill>
              <a:latin typeface="굴림" panose="020B0600000101010101" pitchFamily="50" charset="-127"/>
            </a:endParaRPr>
          </a:p>
          <a:p>
            <a:pPr marL="698500" algn="just" fontAlgn="base">
              <a:lnSpc>
                <a:spcPct val="180000"/>
              </a:lnSpc>
            </a:pPr>
            <a:r>
              <a:rPr lang="ko-KR" altLang="en-US" sz="2400" b="1" kern="0" dirty="0">
                <a:solidFill>
                  <a:srgbClr val="000000"/>
                </a:solidFill>
                <a:latin typeface="굴림" panose="020B0600000101010101" pitchFamily="50" charset="-127"/>
              </a:rPr>
              <a:t>		</a:t>
            </a:r>
            <a:r>
              <a:rPr lang="en-US" altLang="ko-KR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... </a:t>
            </a:r>
            <a:endParaRPr lang="ko-KR" altLang="en-US" sz="2400" b="1" kern="0" dirty="0">
              <a:solidFill>
                <a:srgbClr val="000000"/>
              </a:solidFill>
              <a:latin typeface="굴림" panose="020B0600000101010101" pitchFamily="50" charset="-127"/>
            </a:endParaRPr>
          </a:p>
          <a:p>
            <a:pPr marL="698500" algn="just" fontAlgn="base">
              <a:lnSpc>
                <a:spcPct val="180000"/>
              </a:lnSpc>
            </a:pPr>
            <a:r>
              <a:rPr lang="ko-KR" altLang="en-US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나의 실망</a:t>
            </a:r>
            <a:r>
              <a:rPr lang="en-US" altLang="ko-KR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(disappointment)</a:t>
            </a:r>
            <a:r>
              <a:rPr lang="ko-KR" altLang="en-US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은 그분의 약속</a:t>
            </a:r>
            <a:r>
              <a:rPr lang="en-US" altLang="ko-KR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(His appointment)</a:t>
            </a:r>
            <a:endParaRPr lang="ko-KR" altLang="en-US" sz="2400" b="1" kern="0" dirty="0">
              <a:solidFill>
                <a:srgbClr val="000000"/>
              </a:solidFill>
              <a:latin typeface="굴림" panose="020B0600000101010101" pitchFamily="50" charset="-127"/>
            </a:endParaRPr>
          </a:p>
          <a:p>
            <a:pPr marL="698500" algn="just" fontAlgn="base">
              <a:lnSpc>
                <a:spcPct val="180000"/>
              </a:lnSpc>
            </a:pPr>
            <a:r>
              <a:rPr lang="ko-KR" altLang="en-US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누구의 약속인가</a:t>
            </a:r>
            <a:r>
              <a:rPr lang="en-US" altLang="ko-KR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?</a:t>
            </a:r>
            <a:endParaRPr lang="ko-KR" altLang="en-US" sz="2400" b="1" kern="0" dirty="0">
              <a:solidFill>
                <a:srgbClr val="000000"/>
              </a:solidFill>
              <a:latin typeface="굴림" panose="020B0600000101010101" pitchFamily="50" charset="-127"/>
            </a:endParaRPr>
          </a:p>
          <a:p>
            <a:pPr marL="698500" algn="just" fontAlgn="base">
              <a:lnSpc>
                <a:spcPct val="180000"/>
              </a:lnSpc>
            </a:pPr>
            <a:r>
              <a:rPr lang="ko-KR" altLang="en-US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나를 가장 사랑하시는 주님의 약속이네</a:t>
            </a:r>
            <a:r>
              <a:rPr lang="en-US" altLang="ko-KR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.</a:t>
            </a:r>
            <a:endParaRPr lang="ko-KR" altLang="en-US" sz="2400" b="1" kern="0" dirty="0">
              <a:solidFill>
                <a:srgbClr val="000000"/>
              </a:solidFill>
              <a:latin typeface="굴림" panose="020B0600000101010101" pitchFamily="50" charset="-127"/>
            </a:endParaRPr>
          </a:p>
          <a:p>
            <a:pPr marL="698500" algn="just" fontAlgn="base">
              <a:lnSpc>
                <a:spcPct val="180000"/>
              </a:lnSpc>
            </a:pPr>
            <a:r>
              <a:rPr lang="ko-KR" altLang="en-US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나를 온전히 이해하시고 속속들이 아시므로</a:t>
            </a:r>
            <a:endParaRPr lang="ko-KR" altLang="en-US" sz="2400" b="1" kern="0" dirty="0">
              <a:solidFill>
                <a:srgbClr val="000000"/>
              </a:solidFill>
              <a:latin typeface="바탕" panose="02030600000101010101" pitchFamily="18" charset="-127"/>
            </a:endParaRPr>
          </a:p>
          <a:p>
            <a:pPr marL="698500" algn="just" fontAlgn="base">
              <a:lnSpc>
                <a:spcPct val="180000"/>
              </a:lnSpc>
            </a:pPr>
            <a:r>
              <a:rPr lang="ko-KR" altLang="en-US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나의 믿음과 사랑을 시험하신다네</a:t>
            </a:r>
            <a:r>
              <a:rPr lang="en-US" altLang="ko-KR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.</a:t>
            </a:r>
            <a:endParaRPr lang="ko-KR" altLang="en-US" sz="2400" b="1" kern="0" dirty="0">
              <a:solidFill>
                <a:srgbClr val="000000"/>
              </a:solidFill>
              <a:latin typeface="굴림" panose="020B0600000101010101" pitchFamily="50" charset="-127"/>
            </a:endParaRPr>
          </a:p>
          <a:p>
            <a:pPr marL="698500" algn="just" fontAlgn="base">
              <a:lnSpc>
                <a:spcPct val="180000"/>
              </a:lnSpc>
            </a:pPr>
            <a:r>
              <a:rPr lang="ko-KR" altLang="en-US" sz="2400" b="1" kern="0" dirty="0">
                <a:solidFill>
                  <a:srgbClr val="000000"/>
                </a:solidFill>
                <a:latin typeface="굴림" panose="020B0600000101010101" pitchFamily="50" charset="-127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478563534"/>
      </p:ext>
    </p:extLst>
  </p:cSld>
  <p:clrMapOvr>
    <a:masterClrMapping/>
  </p:clrMapOvr>
</p:sld>
</file>

<file path=ppt/slides/slide5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2652074" y="3868106"/>
            <a:ext cx="8452701" cy="7092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60000"/>
              </a:lnSpc>
            </a:pPr>
            <a:r>
              <a:rPr lang="ko-KR" altLang="en-US" sz="2800" b="1" kern="0" dirty="0" err="1">
                <a:solidFill>
                  <a:srgbClr val="000000"/>
                </a:solidFill>
                <a:latin typeface="한양신명조"/>
                <a:ea typeface="한양신명조"/>
              </a:rPr>
              <a:t>푸쉬케</a:t>
            </a:r>
            <a:r>
              <a:rPr lang="en-US" altLang="ko-KR" sz="2800" b="1" kern="0" dirty="0">
                <a:solidFill>
                  <a:srgbClr val="000000"/>
                </a:solidFill>
                <a:latin typeface="한양신명조"/>
                <a:ea typeface="한양신명조"/>
              </a:rPr>
              <a:t>(</a:t>
            </a:r>
            <a:r>
              <a:rPr lang="en-US" altLang="ko-KR" sz="2800" b="1" kern="0" dirty="0" err="1">
                <a:solidFill>
                  <a:srgbClr val="000000"/>
                </a:solidFill>
                <a:latin typeface="Bwgrkl" panose="02000400000000000000" pitchFamily="2" charset="0"/>
                <a:ea typeface="Bwgrkl" panose="02000400000000000000" pitchFamily="2" charset="0"/>
              </a:rPr>
              <a:t>yuch</a:t>
            </a:r>
            <a:r>
              <a:rPr lang="en-US" altLang="ko-KR" sz="2800" b="1" kern="0" dirty="0">
                <a:solidFill>
                  <a:srgbClr val="000000"/>
                </a:solidFill>
                <a:latin typeface="Bwgrkl" panose="02000400000000000000" pitchFamily="2" charset="0"/>
                <a:ea typeface="Bwgrkl" panose="02000400000000000000" pitchFamily="2" charset="0"/>
              </a:rPr>
              <a:t>,</a:t>
            </a:r>
            <a:r>
              <a:rPr lang="en-US" altLang="ko-KR" sz="2800" b="1" kern="0" dirty="0">
                <a:solidFill>
                  <a:srgbClr val="000000"/>
                </a:solidFill>
                <a:latin typeface="한양신명조"/>
                <a:ea typeface="한양신명조"/>
              </a:rPr>
              <a:t>)</a:t>
            </a:r>
            <a:r>
              <a:rPr lang="ko-KR" altLang="en-US" sz="2800" b="1" kern="0" dirty="0">
                <a:solidFill>
                  <a:srgbClr val="000000"/>
                </a:solidFill>
                <a:latin typeface="한양신명조"/>
                <a:ea typeface="한양신명조"/>
              </a:rPr>
              <a:t>   </a:t>
            </a:r>
            <a:r>
              <a:rPr lang="ko-KR" altLang="en-US" sz="2800" b="1" kern="0" dirty="0" err="1">
                <a:solidFill>
                  <a:srgbClr val="000000"/>
                </a:solidFill>
                <a:latin typeface="한양신명조"/>
                <a:ea typeface="한양신명조"/>
              </a:rPr>
              <a:t>퓨네우마</a:t>
            </a:r>
            <a:r>
              <a:rPr lang="en-US" altLang="ko-KR" sz="2800" b="1" kern="0" dirty="0">
                <a:solidFill>
                  <a:srgbClr val="000000"/>
                </a:solidFill>
                <a:latin typeface="한양신명조"/>
                <a:ea typeface="한양신명조"/>
              </a:rPr>
              <a:t>(</a:t>
            </a:r>
            <a:r>
              <a:rPr lang="en-US" altLang="ko-KR" sz="2800" b="1" kern="0" dirty="0" err="1">
                <a:solidFill>
                  <a:srgbClr val="000000"/>
                </a:solidFill>
                <a:latin typeface="Bwgrkn" panose="00000400000000000000" pitchFamily="2" charset="0"/>
                <a:ea typeface="한양신명조"/>
              </a:rPr>
              <a:t>pneu</a:t>
            </a:r>
            <a:r>
              <a:rPr lang="en-US" altLang="ko-KR" sz="2800" b="1" kern="0" dirty="0">
                <a:solidFill>
                  <a:srgbClr val="000000"/>
                </a:solidFill>
                <a:latin typeface="Bwgrkn" panose="00000400000000000000" pitchFamily="2" charset="0"/>
                <a:ea typeface="한양신명조"/>
              </a:rPr>
              <a:t>/ma</a:t>
            </a:r>
            <a:r>
              <a:rPr lang="en-US" altLang="ko-KR" sz="2800" b="1" kern="0" dirty="0">
                <a:solidFill>
                  <a:srgbClr val="000000"/>
                </a:solidFill>
                <a:latin typeface="한양신명조"/>
                <a:ea typeface="한양신명조"/>
              </a:rPr>
              <a:t>) </a:t>
            </a:r>
            <a:endParaRPr lang="ko-KR" altLang="en-US" sz="2800" kern="0" spc="0" dirty="0">
              <a:solidFill>
                <a:srgbClr val="000000"/>
              </a:solidFill>
              <a:effectLst/>
              <a:latin typeface="바탕" panose="02030600000101010101" pitchFamily="18" charset="-127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2284429" y="705484"/>
            <a:ext cx="8028496" cy="21605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60000"/>
              </a:lnSpc>
            </a:pP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누가 운명하였을 때</a:t>
            </a:r>
            <a:endParaRPr lang="en-US" altLang="ko-KR" sz="2800" b="1" kern="0" dirty="0">
              <a:solidFill>
                <a:srgbClr val="000000"/>
              </a:solidFill>
              <a:latin typeface="궁서" panose="02030600000101010101" pitchFamily="18" charset="-127"/>
              <a:ea typeface="궁서" panose="02030600000101010101" pitchFamily="18" charset="-127"/>
            </a:endParaRPr>
          </a:p>
          <a:p>
            <a:pPr algn="just" fontAlgn="base">
              <a:lnSpc>
                <a:spcPct val="160000"/>
              </a:lnSpc>
            </a:pP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보통은 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“</a:t>
            </a: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숨을 거두셨다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”</a:t>
            </a: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란 표현을 쓴다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 </a:t>
            </a:r>
          </a:p>
          <a:p>
            <a:pPr algn="just" fontAlgn="base">
              <a:lnSpc>
                <a:spcPct val="160000"/>
              </a:lnSpc>
            </a:pP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그런데 예수님은 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“</a:t>
            </a: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영을 넘겨주셨다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” </a:t>
            </a:r>
            <a:endParaRPr lang="ko-KR" altLang="en-US" sz="2800" kern="0" spc="0" dirty="0">
              <a:solidFill>
                <a:srgbClr val="000000"/>
              </a:solidFill>
              <a:effectLst/>
              <a:latin typeface="궁서" panose="02030600000101010101" pitchFamily="18" charset="-127"/>
              <a:ea typeface="궁서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765032436"/>
      </p:ext>
    </p:extLst>
  </p:cSld>
  <p:clrMapOvr>
    <a:masterClrMapping/>
  </p:clrMapOvr>
</p:sld>
</file>

<file path=ppt/slides/slide5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2256148" y="1916758"/>
            <a:ext cx="8179324" cy="20492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60000"/>
              </a:lnSpc>
            </a:pP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"</a:t>
            </a: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그 때는 예수님께서 영광을 받지 않으셨기 때문에 성령이 아직 사람들에게 와 계시지 않으셨던 것이다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"(</a:t>
            </a: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요한 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7,39)</a:t>
            </a:r>
            <a:endParaRPr lang="ko-KR" altLang="en-US" sz="2800" kern="0" spc="0" dirty="0">
              <a:solidFill>
                <a:srgbClr val="000000"/>
              </a:solidFill>
              <a:effectLst/>
              <a:latin typeface="궁서" panose="02030600000101010101" pitchFamily="18" charset="-127"/>
              <a:ea typeface="궁서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88399756"/>
      </p:ext>
    </p:extLst>
  </p:cSld>
  <p:clrMapOvr>
    <a:masterClrMapping/>
  </p:clrMapOvr>
</p:sld>
</file>

<file path=ppt/slides/slide5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7372" y="0"/>
            <a:ext cx="4428769" cy="6601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342408"/>
      </p:ext>
    </p:extLst>
  </p:cSld>
  <p:clrMapOvr>
    <a:masterClrMapping/>
  </p:clrMapOvr>
</p:sld>
</file>

<file path=ppt/slides/slide5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772998" y="723922"/>
            <a:ext cx="10737130" cy="49182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98500" marR="383540" algn="just" fontAlgn="base">
              <a:lnSpc>
                <a:spcPct val="160000"/>
              </a:lnSpc>
            </a:pP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“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예수님께서 돌아가시기 전에 </a:t>
            </a:r>
            <a:r>
              <a:rPr lang="ko-KR" altLang="en-US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저혈량성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쇼크는 심장 박동수를 지속적으로 빠르게 만들었다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 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이것이 심장을 정지시킨 원인   중의 하나이다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 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그렇게 되면 심장 주의에 있는 막 조직에 액체가 고이는 </a:t>
            </a:r>
            <a:r>
              <a:rPr lang="ko-KR" altLang="en-US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심낭삼출이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일어난다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 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그리고 폐 주위에도 액체가  고이는데 이것은 늑막삼출이라 부른다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 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창으로 옆구리를 찔렀을 때 나온 물은 </a:t>
            </a:r>
            <a:r>
              <a:rPr lang="ko-KR" altLang="en-US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심낭삼출과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늑막삼출이다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.”(</a:t>
            </a:r>
            <a:r>
              <a:rPr lang="ko-KR" altLang="en-US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심장과혈액전문의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</a:t>
            </a:r>
            <a:r>
              <a:rPr lang="ko-KR" altLang="en-US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매드럴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박사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)</a:t>
            </a:r>
            <a:endParaRPr lang="ko-KR" altLang="en-US" sz="2800" kern="0" spc="0" dirty="0">
              <a:solidFill>
                <a:srgbClr val="000000"/>
              </a:solidFill>
              <a:effectLst/>
              <a:latin typeface="바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717824379"/>
      </p:ext>
    </p:extLst>
  </p:cSld>
  <p:clrMapOvr>
    <a:masterClrMapping/>
  </p:clrMapOvr>
</p:sld>
</file>

<file path=ppt/slides/slide5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710151" y="690719"/>
            <a:ext cx="11186475" cy="4228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60000"/>
              </a:lnSpc>
            </a:pP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(</a:t>
            </a:r>
            <a:r>
              <a:rPr lang="ko-KR" altLang="en-US" sz="24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ㄱ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) </a:t>
            </a:r>
            <a:r>
              <a:rPr lang="ko-KR" altLang="en-US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아담의 신부인 하와가 아담 옆구리에서 나왔듯이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, </a:t>
            </a:r>
            <a:r>
              <a:rPr lang="ko-KR" altLang="en-US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그리스도의 </a:t>
            </a:r>
            <a:endParaRPr lang="en-US" altLang="ko-KR" sz="2400" b="1" kern="0" dirty="0">
              <a:solidFill>
                <a:srgbClr val="000000"/>
              </a:solidFill>
              <a:latin typeface="함초롬바탕" panose="02030604000101010101" pitchFamily="18" charset="-127"/>
              <a:ea typeface="함초롬바탕" panose="02030604000101010101" pitchFamily="18" charset="-127"/>
            </a:endParaRPr>
          </a:p>
          <a:p>
            <a:pPr algn="just" fontAlgn="base">
              <a:lnSpc>
                <a:spcPct val="160000"/>
              </a:lnSpc>
            </a:pP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	</a:t>
            </a:r>
            <a:r>
              <a:rPr lang="ko-KR" altLang="en-US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옆구리에서 신부인 교회가 나온 것이다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 </a:t>
            </a:r>
            <a:endParaRPr lang="ko-KR" altLang="en-US" sz="2400" kern="0" dirty="0">
              <a:solidFill>
                <a:srgbClr val="000000"/>
              </a:solidFill>
              <a:latin typeface="바탕" panose="02030600000101010101" pitchFamily="18" charset="-127"/>
            </a:endParaRPr>
          </a:p>
          <a:p>
            <a:pPr algn="just" fontAlgn="base">
              <a:lnSpc>
                <a:spcPct val="160000"/>
              </a:lnSpc>
            </a:pP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(</a:t>
            </a:r>
            <a:r>
              <a:rPr lang="ko-KR" altLang="en-US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ㄴ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) </a:t>
            </a:r>
            <a:r>
              <a:rPr lang="ko-KR" altLang="en-US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아담의 옆구리에서 나온 하와를 통해서 죄가 나온 반면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, </a:t>
            </a:r>
            <a:r>
              <a:rPr lang="ko-KR" altLang="en-US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두 번째 </a:t>
            </a:r>
            <a:endParaRPr lang="en-US" altLang="ko-KR" sz="2400" b="1" kern="0" dirty="0">
              <a:solidFill>
                <a:srgbClr val="000000"/>
              </a:solidFill>
              <a:latin typeface="함초롬바탕" panose="02030604000101010101" pitchFamily="18" charset="-127"/>
              <a:ea typeface="함초롬바탕" panose="02030604000101010101" pitchFamily="18" charset="-127"/>
            </a:endParaRPr>
          </a:p>
          <a:p>
            <a:pPr algn="just" fontAlgn="base">
              <a:lnSpc>
                <a:spcPct val="160000"/>
              </a:lnSpc>
            </a:pP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	</a:t>
            </a:r>
            <a:r>
              <a:rPr lang="ko-KR" altLang="en-US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아담인 그리스도의 옆구리에서 죄에 대한 용서와 구속이 나온 것이다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</a:t>
            </a:r>
            <a:r>
              <a:rPr lang="ko-KR" altLang="en-US" sz="2400" kern="0" dirty="0">
                <a:solidFill>
                  <a:srgbClr val="000000"/>
                </a:solidFill>
                <a:latin typeface="바탕" panose="02030600000101010101" pitchFamily="18" charset="-127"/>
              </a:rPr>
              <a:t>	</a:t>
            </a:r>
            <a:endParaRPr lang="en-US" altLang="ko-KR" sz="2400" kern="0" dirty="0">
              <a:solidFill>
                <a:srgbClr val="000000"/>
              </a:solidFill>
              <a:latin typeface="바탕" panose="02030600000101010101" pitchFamily="18" charset="-127"/>
            </a:endParaRPr>
          </a:p>
          <a:p>
            <a:pPr algn="just" fontAlgn="base">
              <a:lnSpc>
                <a:spcPct val="160000"/>
              </a:lnSpc>
            </a:pP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(</a:t>
            </a:r>
            <a:r>
              <a:rPr lang="ko-KR" altLang="en-US" sz="24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ㄷ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) </a:t>
            </a:r>
            <a:r>
              <a:rPr lang="ko-KR" altLang="en-US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예수님 옆구리에서 나온 피와 물은 두 개의 세례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, </a:t>
            </a:r>
            <a:r>
              <a:rPr lang="ko-KR" altLang="en-US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곧 물세례와 순교세례를 말한다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 </a:t>
            </a:r>
            <a:endParaRPr lang="ko-KR" altLang="en-US" sz="2400" kern="0" dirty="0">
              <a:solidFill>
                <a:srgbClr val="000000"/>
              </a:solidFill>
              <a:latin typeface="바탕" panose="02030600000101010101" pitchFamily="18" charset="-127"/>
            </a:endParaRPr>
          </a:p>
          <a:p>
            <a:pPr algn="just" fontAlgn="base">
              <a:lnSpc>
                <a:spcPct val="160000"/>
              </a:lnSpc>
              <a:tabLst>
                <a:tab pos="363220" algn="l"/>
              </a:tabLst>
            </a:pP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(</a:t>
            </a:r>
            <a:r>
              <a:rPr lang="ko-KR" altLang="en-US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ㄹ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) </a:t>
            </a:r>
            <a:r>
              <a:rPr lang="ko-KR" altLang="en-US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예수님 옆구리에서 나온 피와 물은 성찬 전례와 세례를 가리킨다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 </a:t>
            </a:r>
            <a:r>
              <a:rPr lang="ko-KR" altLang="en-US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피는 </a:t>
            </a:r>
            <a:endParaRPr lang="en-US" altLang="ko-KR" sz="2400" b="1" kern="0" dirty="0">
              <a:solidFill>
                <a:srgbClr val="000000"/>
              </a:solidFill>
              <a:latin typeface="함초롬바탕" panose="02030604000101010101" pitchFamily="18" charset="-127"/>
              <a:ea typeface="함초롬바탕" panose="02030604000101010101" pitchFamily="18" charset="-127"/>
            </a:endParaRPr>
          </a:p>
          <a:p>
            <a:pPr algn="just" fontAlgn="base">
              <a:lnSpc>
                <a:spcPct val="160000"/>
              </a:lnSpc>
              <a:tabLst>
                <a:tab pos="363220" algn="l"/>
              </a:tabLst>
            </a:pP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	  </a:t>
            </a:r>
            <a:r>
              <a:rPr lang="ko-KR" altLang="en-US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성찬전례를 가리키고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, </a:t>
            </a:r>
            <a:r>
              <a:rPr lang="ko-KR" altLang="en-US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물은 세례성사를 상징한다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 </a:t>
            </a:r>
            <a:endParaRPr lang="ko-KR" altLang="en-US" sz="2400" kern="0" spc="0" dirty="0">
              <a:solidFill>
                <a:srgbClr val="000000"/>
              </a:solidFill>
              <a:effectLst/>
              <a:latin typeface="바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86579346"/>
      </p:ext>
    </p:extLst>
  </p:cSld>
  <p:clrMapOvr>
    <a:masterClrMapping/>
  </p:clrMapOvr>
</p:sld>
</file>

<file path=ppt/slides/slide5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1040090" y="1256881"/>
            <a:ext cx="10545451" cy="21605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62000" marR="383540" algn="just" fontAlgn="base">
              <a:lnSpc>
                <a:spcPct val="160000"/>
              </a:lnSpc>
            </a:pP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"</a:t>
            </a: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예수 그리스도 그분은 물과 피를 통해서 오신 분이십니다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 </a:t>
            </a: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물만 거쳐 오신 것이 아니라 물과 피를 거쳐 오셨습니다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."(1</a:t>
            </a: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요한 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5,6) </a:t>
            </a:r>
            <a:endParaRPr lang="ko-KR" altLang="en-US" sz="2800" kern="0" spc="0" dirty="0">
              <a:solidFill>
                <a:srgbClr val="000000"/>
              </a:solidFill>
              <a:effectLst/>
              <a:latin typeface="궁서" panose="02030600000101010101" pitchFamily="18" charset="-127"/>
              <a:ea typeface="궁서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134589173"/>
      </p:ext>
    </p:extLst>
  </p:cSld>
  <p:clrMapOvr>
    <a:masterClrMapping/>
  </p:clrMapOvr>
</p:sld>
</file>

<file path=ppt/slides/slide5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3637" y="685800"/>
            <a:ext cx="732472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781703"/>
      </p:ext>
    </p:extLst>
  </p:cSld>
  <p:clrMapOvr>
    <a:masterClrMapping/>
  </p:clrMapOvr>
</p:sld>
</file>

<file path=ppt/slides/slide5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707648" y="1332436"/>
            <a:ext cx="10984097" cy="6846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fontAlgn="base">
              <a:lnSpc>
                <a:spcPct val="160000"/>
              </a:lnSpc>
            </a:pPr>
            <a:r>
              <a:rPr lang="en-US" altLang="ko-KR" sz="2800" b="1" kern="0" dirty="0">
                <a:solidFill>
                  <a:srgbClr val="000000"/>
                </a:solidFill>
                <a:latin typeface="한양신명조"/>
                <a:ea typeface="한양신명조"/>
              </a:rPr>
              <a:t>"</a:t>
            </a:r>
            <a:r>
              <a:rPr lang="ko-KR" altLang="en-US" sz="2800" b="1" kern="0" dirty="0" err="1">
                <a:solidFill>
                  <a:srgbClr val="000000"/>
                </a:solidFill>
                <a:latin typeface="한양신명조"/>
                <a:ea typeface="한양신명조"/>
              </a:rPr>
              <a:t>아리마태아</a:t>
            </a:r>
            <a:r>
              <a:rPr lang="ko-KR" altLang="en-US" sz="2800" b="1" kern="0" dirty="0">
                <a:solidFill>
                  <a:srgbClr val="000000"/>
                </a:solidFill>
                <a:latin typeface="한양신명조"/>
                <a:ea typeface="한양신명조"/>
              </a:rPr>
              <a:t> 출신 요셉은 명망 있는 의회 의원이었다</a:t>
            </a:r>
            <a:r>
              <a:rPr lang="en-US" altLang="ko-KR" sz="2800" b="1" kern="0" dirty="0">
                <a:solidFill>
                  <a:srgbClr val="000000"/>
                </a:solidFill>
                <a:latin typeface="한양신명조"/>
                <a:ea typeface="한양신명조"/>
              </a:rPr>
              <a:t>"(</a:t>
            </a:r>
            <a:r>
              <a:rPr lang="ko-KR" altLang="en-US" sz="2800" b="1" kern="0" dirty="0" err="1">
                <a:solidFill>
                  <a:srgbClr val="000000"/>
                </a:solidFill>
                <a:latin typeface="한양신명조"/>
                <a:ea typeface="한양신명조"/>
              </a:rPr>
              <a:t>마르</a:t>
            </a:r>
            <a:r>
              <a:rPr lang="ko-KR" altLang="en-US" sz="2800" b="1" kern="0" dirty="0">
                <a:solidFill>
                  <a:srgbClr val="000000"/>
                </a:solidFill>
                <a:latin typeface="한양신명조"/>
                <a:ea typeface="한양신명조"/>
              </a:rPr>
              <a:t> </a:t>
            </a:r>
            <a:r>
              <a:rPr lang="en-US" altLang="ko-KR" sz="2800" b="1" kern="0" dirty="0">
                <a:solidFill>
                  <a:srgbClr val="000000"/>
                </a:solidFill>
                <a:latin typeface="한양신명조"/>
                <a:ea typeface="한양신명조"/>
              </a:rPr>
              <a:t>14,43) </a:t>
            </a:r>
            <a:endParaRPr lang="ko-KR" altLang="en-US" sz="2800" kern="0" spc="0" dirty="0">
              <a:solidFill>
                <a:srgbClr val="000000"/>
              </a:solidFill>
              <a:effectLst/>
              <a:latin typeface="바탕" panose="02030600000101010101" pitchFamily="18" charset="-127"/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1668544" y="3575875"/>
            <a:ext cx="8785782" cy="1865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60000"/>
              </a:lnSpc>
            </a:pP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‘</a:t>
            </a:r>
            <a:r>
              <a:rPr lang="ko-KR" altLang="en-US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익명의 제자’가 때로 바티칸 공의회에서 얘기한 </a:t>
            </a:r>
            <a:r>
              <a:rPr lang="ko-KR" altLang="en-US" sz="24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타종교</a:t>
            </a:r>
            <a:r>
              <a:rPr lang="ko-KR" altLang="en-US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신자들과 혼동될 수 있기에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, </a:t>
            </a:r>
            <a:r>
              <a:rPr lang="ko-KR" altLang="en-US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오늘날에는 ‘숨어 있는 제자’ 또는 ‘어둠 속의  제자’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(disciple in the dark)</a:t>
            </a:r>
            <a:r>
              <a:rPr lang="ko-KR" altLang="en-US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라 부른다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 </a:t>
            </a:r>
            <a:endParaRPr lang="ko-KR" altLang="en-US" sz="2400" kern="0" spc="0" dirty="0">
              <a:solidFill>
                <a:srgbClr val="000000"/>
              </a:solidFill>
              <a:effectLst/>
              <a:latin typeface="바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53301102"/>
      </p:ext>
    </p:extLst>
  </p:cSld>
  <p:clrMapOvr>
    <a:masterClrMapping/>
  </p:clrMapOvr>
</p:sld>
</file>

<file path=ppt/slides/slide5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2312709" y="1421781"/>
            <a:ext cx="747231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60000"/>
              </a:lnSpc>
            </a:pPr>
            <a:r>
              <a:rPr lang="ko-KR" altLang="en-US" sz="2800" b="1" kern="0" dirty="0" err="1">
                <a:solidFill>
                  <a:srgbClr val="000000"/>
                </a:solidFill>
                <a:latin typeface="한양신명조"/>
                <a:ea typeface="한양신명조"/>
              </a:rPr>
              <a:t>산헤드린이</a:t>
            </a:r>
            <a:r>
              <a:rPr lang="ko-KR" altLang="en-US" sz="2800" b="1" kern="0" dirty="0">
                <a:solidFill>
                  <a:srgbClr val="000000"/>
                </a:solidFill>
                <a:latin typeface="한양신명조"/>
                <a:ea typeface="한양신명조"/>
              </a:rPr>
              <a:t> 처형하도록 한 예수님의 시신을 </a:t>
            </a:r>
            <a:r>
              <a:rPr lang="ko-KR" altLang="en-US" sz="2800" b="1" kern="0" dirty="0" err="1">
                <a:solidFill>
                  <a:srgbClr val="000000"/>
                </a:solidFill>
                <a:latin typeface="한양신명조"/>
                <a:ea typeface="한양신명조"/>
              </a:rPr>
              <a:t>산헤드린의</a:t>
            </a:r>
            <a:r>
              <a:rPr lang="ko-KR" altLang="en-US" sz="2800" b="1" kern="0" dirty="0">
                <a:solidFill>
                  <a:srgbClr val="000000"/>
                </a:solidFill>
                <a:latin typeface="한양신명조"/>
                <a:ea typeface="한양신명조"/>
              </a:rPr>
              <a:t> 구성원이 향유를 바르고 묘지에다 안장시킨다는 것은 참으로 역설적이다</a:t>
            </a:r>
            <a:r>
              <a:rPr lang="en-US" altLang="ko-KR" sz="2800" b="1" kern="0" dirty="0">
                <a:solidFill>
                  <a:srgbClr val="000000"/>
                </a:solidFill>
                <a:latin typeface="한양신명조"/>
                <a:ea typeface="한양신명조"/>
              </a:rPr>
              <a:t>. </a:t>
            </a:r>
            <a:r>
              <a:rPr lang="ko-KR" altLang="en-US" sz="2800" b="1" kern="0" dirty="0">
                <a:solidFill>
                  <a:srgbClr val="000000"/>
                </a:solidFill>
                <a:latin typeface="한양신명조"/>
                <a:ea typeface="한양신명조"/>
              </a:rPr>
              <a:t>그들의 그러한 행동은 </a:t>
            </a:r>
            <a:r>
              <a:rPr lang="ko-KR" altLang="en-US" sz="2800" b="1" kern="0" dirty="0" err="1">
                <a:solidFill>
                  <a:srgbClr val="000000"/>
                </a:solidFill>
                <a:latin typeface="한양신명조"/>
                <a:ea typeface="한양신명조"/>
              </a:rPr>
              <a:t>산헤드린의</a:t>
            </a:r>
            <a:r>
              <a:rPr lang="ko-KR" altLang="en-US" sz="2800" b="1" kern="0" dirty="0">
                <a:solidFill>
                  <a:srgbClr val="000000"/>
                </a:solidFill>
                <a:latin typeface="한양신명조"/>
                <a:ea typeface="한양신명조"/>
              </a:rPr>
              <a:t> 사형선고가    잘못되었음을 상징적으로 알려준다</a:t>
            </a:r>
            <a:r>
              <a:rPr lang="en-US" altLang="ko-KR" sz="2800" b="1" kern="0" dirty="0">
                <a:solidFill>
                  <a:srgbClr val="000000"/>
                </a:solidFill>
                <a:latin typeface="한양신명조"/>
                <a:ea typeface="한양신명조"/>
              </a:rPr>
              <a:t>.</a:t>
            </a:r>
            <a:endParaRPr lang="ko-KR" altLang="en-US" sz="2800" kern="0" spc="0" dirty="0">
              <a:solidFill>
                <a:srgbClr val="000000"/>
              </a:solidFill>
              <a:effectLst/>
              <a:latin typeface="바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24385327"/>
      </p:ext>
    </p:extLst>
  </p:cSld>
  <p:clrMapOvr>
    <a:masterClrMapping/>
  </p:clrMapOvr>
</p:sld>
</file>

<file path=ppt/slides/slide5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1775380" y="1237889"/>
            <a:ext cx="8528115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98500" marR="383540" algn="just" fontAlgn="base">
              <a:lnSpc>
                <a:spcPct val="160000"/>
              </a:lnSpc>
            </a:pP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“</a:t>
            </a: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그렇지만 의회의원들 중에서도 많은 이들이 예수님을 믿었다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 </a:t>
            </a: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그러나 </a:t>
            </a:r>
            <a:r>
              <a:rPr lang="ko-KR" altLang="en-US" sz="2800" b="1" u="sng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바리사이들 때문에 </a:t>
            </a: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드러나게 고백하지는 못하였다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 </a:t>
            </a: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그것은 회당에서 추방당하지 않으려는 것이었다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.”(</a:t>
            </a: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요한 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12,42)</a:t>
            </a:r>
            <a:endParaRPr lang="ko-KR" altLang="en-US" sz="2800" kern="0" spc="0" dirty="0">
              <a:solidFill>
                <a:srgbClr val="000000"/>
              </a:solidFill>
              <a:effectLst/>
              <a:latin typeface="바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3284263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702527" y="265376"/>
            <a:ext cx="11128917" cy="60755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98500" algn="just" fontAlgn="base">
              <a:lnSpc>
                <a:spcPct val="180000"/>
              </a:lnSpc>
            </a:pPr>
            <a:r>
              <a:rPr lang="ko-KR" altLang="en-US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나의 실망</a:t>
            </a:r>
            <a:r>
              <a:rPr lang="en-US" altLang="ko-KR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(disappointment)</a:t>
            </a:r>
            <a:r>
              <a:rPr lang="ko-KR" altLang="en-US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은 그분의 약속</a:t>
            </a:r>
            <a:r>
              <a:rPr lang="en-US" altLang="ko-KR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(His appointment)</a:t>
            </a:r>
            <a:endParaRPr lang="ko-KR" altLang="en-US" sz="2400" b="1" kern="0" dirty="0">
              <a:solidFill>
                <a:srgbClr val="000000"/>
              </a:solidFill>
              <a:latin typeface="굴림" panose="020B0600000101010101" pitchFamily="50" charset="-127"/>
            </a:endParaRPr>
          </a:p>
          <a:p>
            <a:pPr marL="698500" algn="just" fontAlgn="base">
              <a:lnSpc>
                <a:spcPct val="180000"/>
              </a:lnSpc>
            </a:pPr>
            <a:r>
              <a:rPr lang="ko-KR" altLang="en-US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주님</a:t>
            </a:r>
            <a:r>
              <a:rPr lang="en-US" altLang="ko-KR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, </a:t>
            </a:r>
            <a:r>
              <a:rPr lang="ko-KR" altLang="en-US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나는 이 진리를 믿습니다</a:t>
            </a:r>
            <a:r>
              <a:rPr lang="en-US" altLang="ko-KR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.</a:t>
            </a:r>
            <a:endParaRPr lang="ko-KR" altLang="en-US" sz="2400" b="1" kern="0" dirty="0">
              <a:solidFill>
                <a:srgbClr val="000000"/>
              </a:solidFill>
              <a:latin typeface="굴림" panose="020B0600000101010101" pitchFamily="50" charset="-127"/>
            </a:endParaRPr>
          </a:p>
          <a:p>
            <a:pPr marL="698500" algn="just" fontAlgn="base">
              <a:lnSpc>
                <a:spcPct val="180000"/>
              </a:lnSpc>
            </a:pPr>
            <a:r>
              <a:rPr lang="ko-KR" altLang="en-US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토기장이의 손에 있는 진흙처럼</a:t>
            </a:r>
            <a:endParaRPr lang="ko-KR" altLang="en-US" sz="2400" b="1" kern="0" dirty="0">
              <a:solidFill>
                <a:srgbClr val="000000"/>
              </a:solidFill>
              <a:latin typeface="바탕" panose="02030600000101010101" pitchFamily="18" charset="-127"/>
            </a:endParaRPr>
          </a:p>
          <a:p>
            <a:pPr marL="698500" algn="just" fontAlgn="base">
              <a:lnSpc>
                <a:spcPct val="180000"/>
              </a:lnSpc>
            </a:pPr>
            <a:r>
              <a:rPr lang="ko-KR" altLang="en-US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주님의 손길에 온전히 몸을 내맡깁니다</a:t>
            </a:r>
            <a:r>
              <a:rPr lang="en-US" altLang="ko-KR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. </a:t>
            </a:r>
            <a:endParaRPr lang="ko-KR" altLang="en-US" sz="2400" b="1" kern="0" dirty="0">
              <a:solidFill>
                <a:srgbClr val="000000"/>
              </a:solidFill>
              <a:latin typeface="굴림" panose="020B0600000101010101" pitchFamily="50" charset="-127"/>
            </a:endParaRPr>
          </a:p>
          <a:p>
            <a:pPr marL="698500" algn="just" fontAlgn="base">
              <a:lnSpc>
                <a:spcPct val="180000"/>
              </a:lnSpc>
            </a:pPr>
            <a:r>
              <a:rPr lang="ko-KR" altLang="en-US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어느 것 하나도 나의 선택이 아니요</a:t>
            </a:r>
            <a:endParaRPr lang="ko-KR" altLang="en-US" sz="2400" b="1" kern="0" dirty="0">
              <a:solidFill>
                <a:srgbClr val="000000"/>
              </a:solidFill>
              <a:latin typeface="바탕" panose="02030600000101010101" pitchFamily="18" charset="-127"/>
            </a:endParaRPr>
          </a:p>
          <a:p>
            <a:pPr marL="698500" algn="just" fontAlgn="base">
              <a:lnSpc>
                <a:spcPct val="180000"/>
              </a:lnSpc>
            </a:pPr>
            <a:r>
              <a:rPr lang="ko-KR" altLang="en-US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내 모든 인생이 주님이 빚은 작품이 되리니</a:t>
            </a:r>
            <a:endParaRPr lang="ko-KR" altLang="en-US" sz="2400" b="1" kern="0" dirty="0">
              <a:solidFill>
                <a:srgbClr val="000000"/>
              </a:solidFill>
              <a:latin typeface="바탕" panose="02030600000101010101" pitchFamily="18" charset="-127"/>
            </a:endParaRPr>
          </a:p>
          <a:p>
            <a:pPr marL="698500" algn="just" fontAlgn="base">
              <a:lnSpc>
                <a:spcPct val="180000"/>
              </a:lnSpc>
            </a:pPr>
            <a:r>
              <a:rPr lang="ko-KR" altLang="en-US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마음에 불평을 그치고 대답하리라</a:t>
            </a:r>
            <a:r>
              <a:rPr lang="en-US" altLang="ko-KR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.</a:t>
            </a:r>
            <a:endParaRPr lang="ko-KR" altLang="en-US" sz="2400" b="1" kern="0" dirty="0">
              <a:solidFill>
                <a:srgbClr val="000000"/>
              </a:solidFill>
              <a:latin typeface="굴림" panose="020B0600000101010101" pitchFamily="50" charset="-127"/>
            </a:endParaRPr>
          </a:p>
          <a:p>
            <a:pPr marL="698500" algn="just" fontAlgn="base">
              <a:lnSpc>
                <a:spcPct val="180000"/>
              </a:lnSpc>
            </a:pPr>
            <a:r>
              <a:rPr lang="ko-KR" altLang="en-US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“아버지</a:t>
            </a:r>
            <a:r>
              <a:rPr lang="en-US" altLang="ko-KR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. </a:t>
            </a:r>
            <a:r>
              <a:rPr lang="ko-KR" altLang="en-US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내 뜻대로 마시고 당신의 뜻대로 하소서</a:t>
            </a:r>
            <a:r>
              <a:rPr lang="en-US" altLang="ko-KR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.”</a:t>
            </a:r>
            <a:endParaRPr lang="ko-KR" altLang="en-US" sz="2400" b="1" kern="0" dirty="0">
              <a:solidFill>
                <a:srgbClr val="000000"/>
              </a:solidFill>
              <a:latin typeface="굴림" panose="020B0600000101010101" pitchFamily="50" charset="-127"/>
            </a:endParaRPr>
          </a:p>
          <a:p>
            <a:pPr marL="698500" algn="just" fontAlgn="base">
              <a:lnSpc>
                <a:spcPct val="180000"/>
              </a:lnSpc>
            </a:pPr>
            <a:r>
              <a:rPr lang="en-US" altLang="ko-KR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_</a:t>
            </a:r>
            <a:r>
              <a:rPr lang="ko-KR" altLang="en-US" sz="2400" b="1" kern="0" dirty="0" err="1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에디트</a:t>
            </a:r>
            <a:r>
              <a:rPr lang="ko-KR" altLang="en-US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 </a:t>
            </a:r>
            <a:r>
              <a:rPr lang="ko-KR" altLang="en-US" sz="2400" b="1" kern="0" dirty="0" err="1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릴리안</a:t>
            </a:r>
            <a:r>
              <a:rPr lang="en-US" altLang="ko-KR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(Edith Lillian)</a:t>
            </a:r>
            <a:endParaRPr lang="ko-KR" altLang="en-US" sz="2400" b="1" kern="0" dirty="0">
              <a:solidFill>
                <a:srgbClr val="000000"/>
              </a:solidFill>
              <a:latin typeface="굴림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26683429"/>
      </p:ext>
    </p:extLst>
  </p:cSld>
  <p:clrMapOvr>
    <a:masterClrMapping/>
  </p:clrMapOvr>
</p:sld>
</file>

<file path=ppt/slides/slide5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1549137" y="1063563"/>
            <a:ext cx="8867481" cy="28500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60000"/>
              </a:lnSpc>
            </a:pPr>
            <a:r>
              <a:rPr lang="ko-KR" altLang="en-US" sz="2800" b="1" kern="0" dirty="0">
                <a:solidFill>
                  <a:srgbClr val="000000"/>
                </a:solidFill>
                <a:latin typeface="한양신명조"/>
                <a:ea typeface="한양신명조"/>
              </a:rPr>
              <a:t>요셉과 </a:t>
            </a:r>
            <a:r>
              <a:rPr lang="ko-KR" altLang="en-US" sz="2800" b="1" kern="0" dirty="0" err="1">
                <a:solidFill>
                  <a:srgbClr val="000000"/>
                </a:solidFill>
                <a:latin typeface="한양신명조"/>
                <a:ea typeface="한양신명조"/>
              </a:rPr>
              <a:t>니코데모가</a:t>
            </a:r>
            <a:r>
              <a:rPr lang="ko-KR" altLang="en-US" sz="2800" b="1" kern="0" dirty="0">
                <a:solidFill>
                  <a:srgbClr val="000000"/>
                </a:solidFill>
                <a:latin typeface="한양신명조"/>
                <a:ea typeface="한양신명조"/>
              </a:rPr>
              <a:t> 대범하게 행동할 수 있었던 것은</a:t>
            </a:r>
            <a:r>
              <a:rPr lang="en-US" altLang="ko-KR" sz="2800" b="1" kern="0" dirty="0">
                <a:solidFill>
                  <a:srgbClr val="000000"/>
                </a:solidFill>
                <a:latin typeface="한양신명조"/>
                <a:ea typeface="한양신명조"/>
              </a:rPr>
              <a:t>?</a:t>
            </a:r>
          </a:p>
          <a:p>
            <a:pPr algn="just" fontAlgn="base">
              <a:lnSpc>
                <a:spcPct val="160000"/>
              </a:lnSpc>
            </a:pPr>
            <a:endParaRPr lang="en-US" altLang="ko-KR" sz="2800" b="1" kern="0" dirty="0">
              <a:solidFill>
                <a:srgbClr val="000000"/>
              </a:solidFill>
              <a:latin typeface="한양신명조"/>
              <a:ea typeface="한양신명조"/>
            </a:endParaRPr>
          </a:p>
          <a:p>
            <a:pPr algn="ctr" fontAlgn="base">
              <a:lnSpc>
                <a:spcPct val="160000"/>
              </a:lnSpc>
            </a:pP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“내가 땅에서부터 들어 올려지게 되면 </a:t>
            </a:r>
            <a:endParaRPr lang="en-US" altLang="ko-KR" sz="2800" b="1" kern="0" dirty="0">
              <a:solidFill>
                <a:srgbClr val="000000"/>
              </a:solidFill>
              <a:latin typeface="궁서" panose="02030600000101010101" pitchFamily="18" charset="-127"/>
              <a:ea typeface="궁서" panose="02030600000101010101" pitchFamily="18" charset="-127"/>
            </a:endParaRPr>
          </a:p>
          <a:p>
            <a:pPr algn="ctr" fontAlgn="base">
              <a:lnSpc>
                <a:spcPct val="160000"/>
              </a:lnSpc>
            </a:pP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모든 사람을 내게로 이끌어올 것입니다”</a:t>
            </a:r>
            <a:r>
              <a:rPr lang="en-US" altLang="ko-KR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(12,32)</a:t>
            </a:r>
            <a:endParaRPr lang="ko-KR" altLang="en-US" sz="2800" kern="0" spc="0" dirty="0">
              <a:solidFill>
                <a:srgbClr val="000000"/>
              </a:solidFill>
              <a:effectLst/>
              <a:latin typeface="궁서" panose="02030600000101010101" pitchFamily="18" charset="-127"/>
              <a:ea typeface="궁서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64722580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1584959" y="885139"/>
            <a:ext cx="8273143" cy="319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31520" marR="383540" algn="just" fontAlgn="base">
              <a:lnSpc>
                <a:spcPct val="180000"/>
              </a:lnSpc>
            </a:pPr>
            <a:r>
              <a:rPr lang="ko-KR" altLang="en-US" sz="28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“</a:t>
            </a:r>
            <a:r>
              <a:rPr lang="ko-KR" altLang="en-US" sz="2800" u="sng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보호자</a:t>
            </a:r>
            <a:r>
              <a:rPr lang="ko-KR" altLang="en-US" sz="28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 곧 아버지께서 내 이름으로 보내실 </a:t>
            </a:r>
            <a:r>
              <a:rPr lang="ko-KR" altLang="en-US" sz="2800" u="sng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성령</a:t>
            </a:r>
            <a:r>
              <a:rPr lang="ko-KR" altLang="en-US" sz="28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께서 너희에게 모든 것을 가르치시고 내가 너희에게 말한 모든 것을 기억하게 해 주실 것이다</a:t>
            </a:r>
            <a:r>
              <a:rPr lang="en-US" altLang="ko-KR" sz="28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.”(14,26)</a:t>
            </a:r>
            <a:endParaRPr lang="ko-KR" altLang="en-US" sz="28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4103592" y="4390543"/>
            <a:ext cx="5532284" cy="8679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fontAlgn="base">
              <a:lnSpc>
                <a:spcPct val="180000"/>
              </a:lnSpc>
            </a:pP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보호자 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= </a:t>
            </a:r>
            <a:r>
              <a:rPr lang="ko-KR" altLang="en-US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파라클레토스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(</a:t>
            </a:r>
            <a:r>
              <a:rPr lang="en-US" altLang="ko-KR" sz="2800" b="1" kern="0" dirty="0" err="1">
                <a:solidFill>
                  <a:srgbClr val="000000"/>
                </a:solidFill>
                <a:latin typeface="Bwgrkn" panose="00000400000000000000" pitchFamily="2" charset="0"/>
                <a:ea typeface="함초롬바탕" panose="02030604000101010101" pitchFamily="18" charset="-127"/>
              </a:rPr>
              <a:t>para,klhtoj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)</a:t>
            </a:r>
            <a:endParaRPr lang="ko-KR" altLang="en-US" sz="2800" b="1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6537880" y="5451181"/>
            <a:ext cx="10198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800" b="1" dirty="0">
                <a:latin typeface="Bwgrkl" panose="02000400000000000000" pitchFamily="2" charset="0"/>
              </a:rPr>
              <a:t>para, </a:t>
            </a:r>
            <a:endParaRPr lang="ko-KR" altLang="en-US" sz="2800" dirty="0"/>
          </a:p>
        </p:txBody>
      </p:sp>
      <p:sp>
        <p:nvSpPr>
          <p:cNvPr id="5" name="직사각형 4"/>
          <p:cNvSpPr/>
          <p:nvPr/>
        </p:nvSpPr>
        <p:spPr>
          <a:xfrm>
            <a:off x="7875437" y="5451181"/>
            <a:ext cx="11352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800" b="1" dirty="0" err="1">
                <a:latin typeface="Bwgrkl" panose="02000400000000000000" pitchFamily="2" charset="0"/>
              </a:rPr>
              <a:t>klhto,j</a:t>
            </a:r>
            <a:endParaRPr lang="ko-KR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05372161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4347952" y="1095730"/>
            <a:ext cx="2172390" cy="17306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fontAlgn="base">
              <a:lnSpc>
                <a:spcPct val="180000"/>
              </a:lnSpc>
            </a:pPr>
            <a:r>
              <a:rPr lang="en-US" altLang="ko-KR" sz="32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advocatus</a:t>
            </a:r>
            <a:endParaRPr lang="en-US" altLang="ko-KR" sz="3200" b="1" kern="0" dirty="0">
              <a:solidFill>
                <a:srgbClr val="000000"/>
              </a:solidFill>
              <a:latin typeface="함초롬바탕" panose="02030604000101010101" pitchFamily="18" charset="-127"/>
              <a:ea typeface="함초롬바탕" panose="02030604000101010101" pitchFamily="18" charset="-127"/>
            </a:endParaRPr>
          </a:p>
          <a:p>
            <a:pPr algn="just" fontAlgn="base">
              <a:lnSpc>
                <a:spcPct val="180000"/>
              </a:lnSpc>
            </a:pPr>
            <a:endParaRPr lang="en-US" altLang="ko-KR" sz="32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4367989" y="2826397"/>
            <a:ext cx="2132315" cy="7502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fontAlgn="base">
              <a:lnSpc>
                <a:spcPct val="180000"/>
              </a:lnSpc>
            </a:pP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ad  </a:t>
            </a:r>
            <a:r>
              <a:rPr lang="en-US" altLang="ko-KR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vocatus</a:t>
            </a:r>
            <a:endParaRPr lang="en-US" altLang="ko-KR" sz="2800" b="1" kern="0" dirty="0">
              <a:solidFill>
                <a:srgbClr val="000000"/>
              </a:solidFill>
              <a:latin typeface="함초롬바탕" panose="02030604000101010101" pitchFamily="18" charset="-127"/>
              <a:ea typeface="함초롬바탕" panose="020306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94504853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3145573" y="3423467"/>
            <a:ext cx="5027338" cy="7502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fontAlgn="base">
              <a:lnSpc>
                <a:spcPct val="180000"/>
              </a:lnSpc>
            </a:pP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변호자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, 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위로자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, 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중재자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, 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협조자</a:t>
            </a:r>
            <a:endParaRPr lang="ko-KR" altLang="en-US" sz="2800" b="1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3307476" y="2208418"/>
            <a:ext cx="4703532" cy="875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fontAlgn="base">
              <a:lnSpc>
                <a:spcPct val="180000"/>
              </a:lnSpc>
            </a:pPr>
            <a:r>
              <a:rPr lang="ko-KR" altLang="en-US" sz="32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파라클레토스</a:t>
            </a:r>
            <a:r>
              <a:rPr lang="en-US" altLang="ko-KR" sz="32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(</a:t>
            </a:r>
            <a:r>
              <a:rPr lang="en-US" altLang="ko-KR" sz="3200" b="1" kern="0" dirty="0" err="1">
                <a:solidFill>
                  <a:srgbClr val="000000"/>
                </a:solidFill>
                <a:latin typeface="Bwgrkn" panose="00000400000000000000" pitchFamily="2" charset="0"/>
                <a:ea typeface="함초롬바탕" panose="02030604000101010101" pitchFamily="18" charset="-127"/>
              </a:rPr>
              <a:t>para,klhtoj</a:t>
            </a:r>
            <a:r>
              <a:rPr lang="en-US" altLang="ko-KR" sz="32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)</a:t>
            </a:r>
            <a:endParaRPr lang="ko-KR" altLang="en-US" sz="3200" b="1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5593271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1750423" y="966141"/>
            <a:ext cx="831668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80000"/>
              </a:lnSpc>
            </a:pP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신약성경 저자들 중에서 성령님에게 </a:t>
            </a:r>
            <a:r>
              <a:rPr lang="ko-KR" altLang="en-US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파라클레토스</a:t>
            </a:r>
            <a:r>
              <a:rPr lang="en-US" altLang="ko-KR" sz="2800" b="1" kern="0" dirty="0">
                <a:solidFill>
                  <a:srgbClr val="000000"/>
                </a:solidFill>
                <a:latin typeface="한양신명조"/>
                <a:ea typeface="한양신명조"/>
              </a:rPr>
              <a:t>(</a:t>
            </a:r>
            <a:r>
              <a:rPr lang="en-US" altLang="ko-KR" sz="2800" b="1" kern="0" dirty="0" err="1">
                <a:solidFill>
                  <a:srgbClr val="000000"/>
                </a:solidFill>
                <a:latin typeface="Bwgrkn" panose="00000400000000000000" pitchFamily="2" charset="0"/>
                <a:ea typeface="한양신명조"/>
              </a:rPr>
              <a:t>para,klhtoj</a:t>
            </a:r>
            <a:r>
              <a:rPr lang="en-US" altLang="ko-KR" sz="2800" b="1" kern="0" dirty="0">
                <a:solidFill>
                  <a:srgbClr val="000000"/>
                </a:solidFill>
                <a:latin typeface="한양신명조"/>
                <a:ea typeface="한양신명조"/>
              </a:rPr>
              <a:t>)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란 이름을 붙인 저자는 </a:t>
            </a:r>
            <a:r>
              <a:rPr lang="ko-KR" altLang="en-US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요한뿐이다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 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또  </a:t>
            </a:r>
            <a:r>
              <a:rPr lang="ko-KR" altLang="en-US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파라클레토스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성령님이 어떤 분이시고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, 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그분이 교회 시대에 어떤 역할을 하는지 자세히 알려준 저자도    </a:t>
            </a:r>
            <a:r>
              <a:rPr lang="ko-KR" altLang="en-US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요한뿐이다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</a:t>
            </a:r>
            <a:endParaRPr lang="ko-KR" altLang="en-US" sz="28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644658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2647405" y="1599453"/>
            <a:ext cx="696685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60000"/>
              </a:lnSpc>
            </a:pPr>
            <a:r>
              <a:rPr lang="ko-KR" altLang="en-US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“나는 양들이 생명을 얻고 또 얻어 넘치게 하려고 왔다</a:t>
            </a:r>
            <a:r>
              <a:rPr lang="en-US" altLang="ko-KR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.”(10,10)</a:t>
            </a:r>
          </a:p>
          <a:p>
            <a:pPr algn="just" fontAlgn="base">
              <a:lnSpc>
                <a:spcPct val="160000"/>
              </a:lnSpc>
            </a:pPr>
            <a:endParaRPr lang="en-US" altLang="ko-KR" sz="2800" b="1" kern="0" dirty="0">
              <a:solidFill>
                <a:srgbClr val="000000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  <a:p>
            <a:pPr algn="just" fontAlgn="base">
              <a:lnSpc>
                <a:spcPct val="160000"/>
              </a:lnSpc>
            </a:pPr>
            <a:r>
              <a:rPr lang="en-US" altLang="ko-KR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“</a:t>
            </a:r>
            <a:r>
              <a:rPr lang="ko-KR" altLang="en-US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그분 안에 생명이 있었으니 그 생명은    사람들의 빛이었다</a:t>
            </a:r>
            <a:r>
              <a:rPr lang="en-US" altLang="ko-KR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.”(1,4) </a:t>
            </a:r>
            <a:endParaRPr lang="ko-KR" altLang="en-US" sz="2800" b="1" kern="0" spc="0" dirty="0">
              <a:solidFill>
                <a:srgbClr val="000000"/>
              </a:solidFill>
              <a:effectLst/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06413076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2243750" y="0"/>
            <a:ext cx="7369325" cy="9787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fontAlgn="base">
              <a:lnSpc>
                <a:spcPct val="180000"/>
              </a:lnSpc>
              <a:tabLst>
                <a:tab pos="2668270" algn="l"/>
              </a:tabLst>
            </a:pPr>
            <a:r>
              <a:rPr lang="ko-KR" altLang="en-US" sz="3200" b="1" u="sng" kern="0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j-ea"/>
                <a:ea typeface="+mj-ea"/>
              </a:rPr>
              <a:t>파라클레토스</a:t>
            </a:r>
            <a:r>
              <a:rPr lang="ko-KR" altLang="en-US" sz="3200" b="1" u="sng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j-ea"/>
                <a:ea typeface="+mj-ea"/>
              </a:rPr>
              <a:t> 성령님은 어떤 분이신가</a:t>
            </a:r>
            <a:r>
              <a:rPr lang="en-US" altLang="ko-KR" sz="3200" b="1" u="sng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j-ea"/>
                <a:ea typeface="+mj-ea"/>
              </a:rPr>
              <a:t>?</a:t>
            </a:r>
            <a:endParaRPr lang="ko-KR" altLang="en-US" sz="3200" b="1" kern="0" spc="0" dirty="0">
              <a:solidFill>
                <a:srgbClr val="000000"/>
              </a:solidFill>
              <a:effectLst/>
              <a:latin typeface="+mj-ea"/>
              <a:ea typeface="+mj-ea"/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1208778" y="1219926"/>
            <a:ext cx="9788113" cy="69619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 fontAlgn="base">
              <a:lnSpc>
                <a:spcPct val="180000"/>
              </a:lnSpc>
              <a:buAutoNum type="arabicParenBoth"/>
            </a:pPr>
            <a:r>
              <a:rPr lang="ko-KR" altLang="en-US" sz="2800" kern="0" dirty="0">
                <a:solidFill>
                  <a:srgbClr val="000000"/>
                </a:solidFill>
                <a:latin typeface="+mn-ea"/>
              </a:rPr>
              <a:t> 예수님 대신에 “오시는 분”</a:t>
            </a:r>
            <a:endParaRPr lang="en-US" altLang="ko-KR" sz="2800" kern="0" dirty="0">
              <a:solidFill>
                <a:srgbClr val="000000"/>
              </a:solidFill>
              <a:latin typeface="+mn-ea"/>
            </a:endParaRPr>
          </a:p>
          <a:p>
            <a:pPr algn="just" fontAlgn="base">
              <a:lnSpc>
                <a:spcPct val="180000"/>
              </a:lnSpc>
            </a:pPr>
            <a:r>
              <a:rPr lang="en-US" altLang="ko-KR" sz="2800" kern="0" dirty="0">
                <a:solidFill>
                  <a:srgbClr val="000000"/>
                </a:solidFill>
                <a:latin typeface="+mn-ea"/>
              </a:rPr>
              <a:t>	</a:t>
            </a:r>
          </a:p>
          <a:p>
            <a:pPr algn="just" fontAlgn="base">
              <a:lnSpc>
                <a:spcPct val="180000"/>
              </a:lnSpc>
            </a:pPr>
            <a:r>
              <a:rPr lang="en-US" altLang="ko-KR" sz="2800" dirty="0">
                <a:latin typeface="+mn-ea"/>
              </a:rPr>
              <a:t>(2)</a:t>
            </a:r>
            <a:r>
              <a:rPr lang="ko-KR" altLang="en-US" sz="2800" dirty="0">
                <a:latin typeface="+mn-ea"/>
              </a:rPr>
              <a:t> 예수님과 본질이 같으신 분</a:t>
            </a:r>
            <a:endParaRPr lang="en-US" altLang="ko-KR" sz="2800" dirty="0">
              <a:latin typeface="+mn-ea"/>
            </a:endParaRPr>
          </a:p>
          <a:p>
            <a:pPr algn="just" fontAlgn="base">
              <a:lnSpc>
                <a:spcPct val="150000"/>
              </a:lnSpc>
            </a:pPr>
            <a:r>
              <a:rPr lang="ko-KR" altLang="en-US" sz="2400" dirty="0">
                <a:latin typeface="HY궁서B" panose="02030600000101010101" pitchFamily="18" charset="-127"/>
                <a:ea typeface="HY궁서B" panose="02030600000101010101" pitchFamily="18" charset="-127"/>
              </a:rPr>
              <a:t>   “내가 아버지께 청하면</a:t>
            </a:r>
            <a:r>
              <a:rPr lang="en-US" altLang="ko-KR" sz="2400" dirty="0">
                <a:latin typeface="HY궁서B" panose="02030600000101010101" pitchFamily="18" charset="-127"/>
                <a:ea typeface="HY궁서B" panose="02030600000101010101" pitchFamily="18" charset="-127"/>
              </a:rPr>
              <a:t>, </a:t>
            </a:r>
            <a:r>
              <a:rPr lang="ko-KR" altLang="en-US" sz="2400" dirty="0">
                <a:latin typeface="HY궁서B" panose="02030600000101010101" pitchFamily="18" charset="-127"/>
                <a:ea typeface="HY궁서B" panose="02030600000101010101" pitchFamily="18" charset="-127"/>
              </a:rPr>
              <a:t>아버지께서는 </a:t>
            </a:r>
            <a:r>
              <a:rPr lang="ko-KR" altLang="en-US" sz="2400" u="sng" dirty="0">
                <a:latin typeface="HY궁서B" panose="02030600000101010101" pitchFamily="18" charset="-127"/>
                <a:ea typeface="HY궁서B" panose="02030600000101010101" pitchFamily="18" charset="-127"/>
              </a:rPr>
              <a:t>다른 보호자</a:t>
            </a:r>
            <a:r>
              <a:rPr lang="ko-KR" altLang="en-US" sz="2400" dirty="0">
                <a:latin typeface="HY궁서B" panose="02030600000101010101" pitchFamily="18" charset="-127"/>
                <a:ea typeface="HY궁서B" panose="02030600000101010101" pitchFamily="18" charset="-127"/>
              </a:rPr>
              <a:t>를 너희에게 </a:t>
            </a:r>
            <a:endParaRPr lang="en-US" altLang="ko-KR" sz="2400" dirty="0">
              <a:latin typeface="HY궁서B" panose="02030600000101010101" pitchFamily="18" charset="-127"/>
              <a:ea typeface="HY궁서B" panose="02030600000101010101" pitchFamily="18" charset="-127"/>
            </a:endParaRPr>
          </a:p>
          <a:p>
            <a:pPr algn="just" fontAlgn="base">
              <a:lnSpc>
                <a:spcPct val="150000"/>
              </a:lnSpc>
            </a:pPr>
            <a:r>
              <a:rPr lang="en-US" altLang="ko-KR" sz="2400" dirty="0">
                <a:latin typeface="HY궁서B" panose="02030600000101010101" pitchFamily="18" charset="-127"/>
                <a:ea typeface="HY궁서B" panose="02030600000101010101" pitchFamily="18" charset="-127"/>
              </a:rPr>
              <a:t>     </a:t>
            </a:r>
            <a:r>
              <a:rPr lang="ko-KR" altLang="en-US" sz="2400" dirty="0">
                <a:latin typeface="HY궁서B" panose="02030600000101010101" pitchFamily="18" charset="-127"/>
                <a:ea typeface="HY궁서B" panose="02030600000101010101" pitchFamily="18" charset="-127"/>
              </a:rPr>
              <a:t>보내시어</a:t>
            </a:r>
            <a:r>
              <a:rPr lang="en-US" altLang="ko-KR" sz="2400" dirty="0">
                <a:latin typeface="HY궁서B" panose="02030600000101010101" pitchFamily="18" charset="-127"/>
                <a:ea typeface="HY궁서B" panose="02030600000101010101" pitchFamily="18" charset="-127"/>
              </a:rPr>
              <a:t>, </a:t>
            </a:r>
            <a:r>
              <a:rPr lang="ko-KR" altLang="en-US" sz="2400" dirty="0">
                <a:latin typeface="HY궁서B" panose="02030600000101010101" pitchFamily="18" charset="-127"/>
                <a:ea typeface="HY궁서B" panose="02030600000101010101" pitchFamily="18" charset="-127"/>
              </a:rPr>
              <a:t>영원히 너희와 함께 있도록 하실 것이다</a:t>
            </a:r>
            <a:r>
              <a:rPr lang="en-US" altLang="ko-KR" sz="2400" dirty="0">
                <a:latin typeface="HY궁서B" panose="02030600000101010101" pitchFamily="18" charset="-127"/>
                <a:ea typeface="HY궁서B" panose="02030600000101010101" pitchFamily="18" charset="-127"/>
              </a:rPr>
              <a:t>.”(14,16) </a:t>
            </a:r>
          </a:p>
          <a:p>
            <a:pPr algn="just" fontAlgn="base">
              <a:lnSpc>
                <a:spcPct val="150000"/>
              </a:lnSpc>
            </a:pPr>
            <a:endParaRPr lang="en-US" altLang="ko-KR" sz="2400" dirty="0">
              <a:latin typeface="HY궁서B" panose="02030600000101010101" pitchFamily="18" charset="-127"/>
              <a:ea typeface="HY궁서B" panose="02030600000101010101" pitchFamily="18" charset="-127"/>
            </a:endParaRPr>
          </a:p>
          <a:p>
            <a:pPr algn="just" fontAlgn="base">
              <a:lnSpc>
                <a:spcPct val="150000"/>
              </a:lnSpc>
            </a:pPr>
            <a:r>
              <a:rPr lang="ko-KR" altLang="en-US" sz="2400" dirty="0"/>
              <a:t>     “누가 죄를 </a:t>
            </a:r>
            <a:r>
              <a:rPr lang="ko-KR" altLang="en-US" sz="2400" dirty="0">
                <a:latin typeface="+mn-ea"/>
              </a:rPr>
              <a:t>짓더라도</a:t>
            </a:r>
            <a:r>
              <a:rPr lang="ko-KR" altLang="en-US" sz="2400" dirty="0"/>
              <a:t> 우리에게는 아버지 앞에 </a:t>
            </a:r>
            <a:r>
              <a:rPr lang="ko-KR" altLang="en-US" sz="2400" dirty="0" err="1"/>
              <a:t>파라클레토스가</a:t>
            </a:r>
            <a:r>
              <a:rPr lang="ko-KR" altLang="en-US" sz="2400" dirty="0"/>
              <a:t> </a:t>
            </a:r>
            <a:endParaRPr lang="en-US" altLang="ko-KR" sz="2400" dirty="0"/>
          </a:p>
          <a:p>
            <a:pPr algn="just" fontAlgn="base">
              <a:lnSpc>
                <a:spcPct val="150000"/>
              </a:lnSpc>
            </a:pPr>
            <a:r>
              <a:rPr lang="en-US" altLang="ko-KR" sz="2400" dirty="0"/>
              <a:t>     </a:t>
            </a:r>
            <a:r>
              <a:rPr lang="ko-KR" altLang="en-US" sz="2400" dirty="0"/>
              <a:t>계시니</a:t>
            </a:r>
            <a:r>
              <a:rPr lang="en-US" altLang="ko-KR" sz="2400" dirty="0"/>
              <a:t>, </a:t>
            </a:r>
            <a:r>
              <a:rPr lang="ko-KR" altLang="en-US" sz="2400" dirty="0"/>
              <a:t>그이는 곧 의로우신 예수 그리스도이십니다</a:t>
            </a:r>
            <a:r>
              <a:rPr lang="en-US" altLang="ko-KR" sz="2400" dirty="0"/>
              <a:t>.” (1</a:t>
            </a:r>
            <a:r>
              <a:rPr lang="ko-KR" altLang="en-US" sz="2400" dirty="0"/>
              <a:t>요한 </a:t>
            </a:r>
            <a:r>
              <a:rPr lang="en-US" altLang="ko-KR" sz="2400" dirty="0"/>
              <a:t>2,1)</a:t>
            </a:r>
            <a:endParaRPr lang="ko-KR" altLang="en-US" sz="2400" dirty="0"/>
          </a:p>
          <a:p>
            <a:pPr algn="just" fontAlgn="base">
              <a:lnSpc>
                <a:spcPct val="180000"/>
              </a:lnSpc>
            </a:pPr>
            <a:endParaRPr lang="ko-KR" altLang="en-US" sz="2800" dirty="0">
              <a:latin typeface="HY궁서B" panose="02030600000101010101" pitchFamily="18" charset="-127"/>
              <a:ea typeface="HY궁서B" panose="02030600000101010101" pitchFamily="18" charset="-127"/>
            </a:endParaRPr>
          </a:p>
          <a:p>
            <a:pPr marL="342900" indent="-342900" algn="just" fontAlgn="base">
              <a:lnSpc>
                <a:spcPct val="180000"/>
              </a:lnSpc>
              <a:buFontTx/>
              <a:buAutoNum type="arabicParenBoth"/>
            </a:pPr>
            <a:endParaRPr lang="ko-KR" altLang="en-US" dirty="0"/>
          </a:p>
          <a:p>
            <a:pPr marL="342900" indent="-342900" algn="just" fontAlgn="base">
              <a:lnSpc>
                <a:spcPct val="180000"/>
              </a:lnSpc>
              <a:buAutoNum type="arabicParenBoth"/>
            </a:pPr>
            <a:endParaRPr lang="ko-KR" altLang="en-US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11788728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2882538" y="1520239"/>
            <a:ext cx="6096000" cy="33055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fontAlgn="base">
              <a:lnSpc>
                <a:spcPct val="180000"/>
              </a:lnSpc>
            </a:pPr>
            <a:r>
              <a:rPr lang="ko-KR" altLang="en-US" sz="32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“다른 </a:t>
            </a:r>
            <a:r>
              <a:rPr lang="ko-KR" altLang="en-US" sz="32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파라클레토스</a:t>
            </a:r>
            <a:r>
              <a:rPr lang="ko-KR" altLang="en-US" sz="32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”</a:t>
            </a:r>
            <a:endParaRPr lang="en-US" altLang="ko-KR" sz="3200" b="1" kern="0" dirty="0">
              <a:solidFill>
                <a:srgbClr val="000000"/>
              </a:solidFill>
              <a:latin typeface="함초롬바탕" panose="02030604000101010101" pitchFamily="18" charset="-127"/>
              <a:ea typeface="함초롬바탕" panose="02030604000101010101" pitchFamily="18" charset="-127"/>
            </a:endParaRPr>
          </a:p>
          <a:p>
            <a:pPr algn="just" fontAlgn="base">
              <a:lnSpc>
                <a:spcPct val="180000"/>
              </a:lnSpc>
            </a:pPr>
            <a:endParaRPr lang="en-US" altLang="ko-KR" sz="2800" b="1" kern="0" dirty="0">
              <a:solidFill>
                <a:srgbClr val="000000"/>
              </a:solidFill>
              <a:latin typeface="함초롬바탕" panose="02030604000101010101" pitchFamily="18" charset="-127"/>
              <a:ea typeface="함초롬바탕" panose="02030604000101010101" pitchFamily="18" charset="-127"/>
            </a:endParaRPr>
          </a:p>
          <a:p>
            <a:pPr algn="just" fontAlgn="base">
              <a:lnSpc>
                <a:spcPct val="180000"/>
              </a:lnSpc>
            </a:pP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	</a:t>
            </a:r>
            <a:r>
              <a:rPr lang="ko-KR" altLang="en-US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알로스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(</a:t>
            </a:r>
            <a:r>
              <a:rPr lang="en-US" altLang="ko-KR" sz="2800" b="1" kern="0" dirty="0" err="1">
                <a:solidFill>
                  <a:srgbClr val="000000"/>
                </a:solidFill>
                <a:latin typeface="Bwgrkn" panose="00000400000000000000" pitchFamily="2" charset="0"/>
                <a:ea typeface="한양신명조"/>
              </a:rPr>
              <a:t>a;lloj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)</a:t>
            </a:r>
          </a:p>
          <a:p>
            <a:pPr algn="just" fontAlgn="base">
              <a:lnSpc>
                <a:spcPct val="180000"/>
              </a:lnSpc>
            </a:pP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	</a:t>
            </a:r>
            <a:r>
              <a:rPr lang="ko-KR" altLang="en-US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헤테로스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(</a:t>
            </a:r>
            <a:r>
              <a:rPr lang="en-US" altLang="ko-KR" sz="2800" b="1" kern="0" dirty="0">
                <a:solidFill>
                  <a:srgbClr val="000000"/>
                </a:solidFill>
                <a:latin typeface="Bwgrkl" panose="02000400000000000000" pitchFamily="2" charset="0"/>
                <a:ea typeface="함초롬바탕" panose="02030604000101010101" pitchFamily="18" charset="-127"/>
              </a:rPr>
              <a:t>e[</a:t>
            </a:r>
            <a:r>
              <a:rPr lang="en-US" altLang="ko-KR" sz="2800" b="1" kern="0" dirty="0" err="1">
                <a:solidFill>
                  <a:srgbClr val="000000"/>
                </a:solidFill>
                <a:latin typeface="Bwgrkl" panose="02000400000000000000" pitchFamily="2" charset="0"/>
                <a:ea typeface="함초롬바탕" panose="02030604000101010101" pitchFamily="18" charset="-127"/>
              </a:rPr>
              <a:t>teroj</a:t>
            </a:r>
            <a:r>
              <a:rPr lang="en-US" altLang="ko-KR" sz="2800" b="1" kern="0" dirty="0">
                <a:solidFill>
                  <a:srgbClr val="000000"/>
                </a:solidFill>
                <a:latin typeface="한양신명조"/>
                <a:ea typeface="한양신명조"/>
              </a:rPr>
              <a:t>)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</a:t>
            </a:r>
            <a:endParaRPr lang="ko-KR" altLang="en-US" sz="2800" b="1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78780776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1480456" y="1311234"/>
            <a:ext cx="8395063" cy="22988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16280" marR="383540" algn="just" fontAlgn="base">
              <a:lnSpc>
                <a:spcPct val="180000"/>
              </a:lnSpc>
            </a:pPr>
            <a:r>
              <a:rPr lang="en-US" altLang="ko-KR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“</a:t>
            </a:r>
            <a:r>
              <a:rPr lang="ko-KR" altLang="en-US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너희는 그분을 알고 있다</a:t>
            </a:r>
            <a:r>
              <a:rPr lang="en-US" altLang="ko-KR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. </a:t>
            </a:r>
            <a:r>
              <a:rPr lang="ko-KR" altLang="en-US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그분께서 </a:t>
            </a:r>
            <a:r>
              <a:rPr lang="ko-KR" altLang="en-US" sz="2800" b="1" u="sng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굴림" panose="020B0600000101010101" pitchFamily="50" charset="-127"/>
                <a:ea typeface="굴림" panose="020B0600000101010101" pitchFamily="50" charset="-127"/>
              </a:rPr>
              <a:t>너희와 함께 머무르시고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굴림" panose="020B0600000101010101" pitchFamily="50" charset="-127"/>
              </a:rPr>
              <a:t> </a:t>
            </a:r>
            <a:r>
              <a:rPr lang="ko-KR" altLang="en-US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너희 안에 계시기 때문이다</a:t>
            </a:r>
            <a:r>
              <a:rPr lang="en-US" altLang="ko-KR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.”(14,16-17) </a:t>
            </a:r>
            <a:endParaRPr lang="ko-KR" altLang="en-US" sz="28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3059321" y="4927501"/>
            <a:ext cx="5237331" cy="7350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fontAlgn="base">
              <a:lnSpc>
                <a:spcPct val="180000"/>
              </a:lnSpc>
            </a:pPr>
            <a:r>
              <a:rPr lang="ko-KR" altLang="en-US" sz="2800" b="1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교회 시대 그리고 성령님의 시대</a:t>
            </a:r>
            <a:endParaRPr lang="ko-KR" altLang="en-US" sz="2800" kern="0" spc="0" dirty="0">
              <a:solidFill>
                <a:srgbClr val="000000"/>
              </a:solidFill>
              <a:effectLst/>
              <a:latin typeface="궁서" panose="02030600000101010101" pitchFamily="18" charset="-127"/>
              <a:ea typeface="궁서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5531095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1090271" y="1349318"/>
            <a:ext cx="9394849" cy="319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98500" marR="383540" algn="just" fontAlgn="base">
              <a:lnSpc>
                <a:spcPct val="180000"/>
              </a:lnSpc>
            </a:pPr>
            <a:r>
              <a:rPr lang="ko-KR" altLang="en-US" sz="28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“</a:t>
            </a:r>
            <a:r>
              <a:rPr lang="ko-KR" altLang="en-US" sz="2800" kern="0" dirty="0" err="1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파라클테토스</a:t>
            </a:r>
            <a:r>
              <a:rPr lang="en-US" altLang="ko-KR" sz="28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, </a:t>
            </a:r>
            <a:r>
              <a:rPr lang="ko-KR" altLang="en-US" sz="28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곧 아버지께서 내 이름으로 보내실 성령께서 너희에게 </a:t>
            </a:r>
            <a:r>
              <a:rPr lang="ko-KR" altLang="en-US" sz="2800" u="sng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궁서" panose="02030600000101010101" pitchFamily="18" charset="-127"/>
                <a:ea typeface="궁서" panose="02030600000101010101" pitchFamily="18" charset="-127"/>
              </a:rPr>
              <a:t>모든 것을 가르치시고</a:t>
            </a:r>
            <a:r>
              <a:rPr lang="ko-KR" altLang="en-US" sz="28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 내가    너희에게 말한 모든 것을 </a:t>
            </a:r>
            <a:r>
              <a:rPr lang="ko-KR" altLang="en-US" sz="2800" u="sng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궁서" panose="02030600000101010101" pitchFamily="18" charset="-127"/>
                <a:ea typeface="궁서" panose="02030600000101010101" pitchFamily="18" charset="-127"/>
              </a:rPr>
              <a:t>기억하게 해 주실 것이다</a:t>
            </a:r>
            <a:r>
              <a:rPr lang="en-US" altLang="ko-KR" sz="28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.”(14,26) </a:t>
            </a:r>
            <a:endParaRPr lang="ko-KR" altLang="en-US" sz="2800" kern="0" spc="0" dirty="0">
              <a:solidFill>
                <a:srgbClr val="000000"/>
              </a:solidFill>
              <a:effectLst/>
              <a:latin typeface="궁서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91329711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1314994" y="1404818"/>
            <a:ext cx="8560526" cy="47459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98500" marR="383540" algn="just" fontAlgn="base">
              <a:lnSpc>
                <a:spcPct val="180000"/>
              </a:lnSpc>
            </a:pPr>
            <a:r>
              <a:rPr lang="ko-KR" altLang="en-US" sz="28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“</a:t>
            </a:r>
            <a:r>
              <a:rPr lang="ko-KR" altLang="en-US" sz="2800" u="sng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내가 너희에게 할 말이 아직도 많지만 너희가 지금은 그것을 감당하지 못한다</a:t>
            </a:r>
            <a:r>
              <a:rPr lang="en-US" altLang="ko-KR" sz="28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 </a:t>
            </a:r>
            <a:r>
              <a:rPr lang="ko-KR" altLang="en-US" sz="28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그러나 그분 곧 진리의 </a:t>
            </a:r>
            <a:r>
              <a:rPr lang="ko-KR" altLang="en-US" sz="2800" kern="0" dirty="0" err="1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영께서</a:t>
            </a:r>
            <a:r>
              <a:rPr lang="ko-KR" altLang="en-US" sz="28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 오시면 너희를 모든 진리  안으로 이끌어 주실 것이다</a:t>
            </a:r>
            <a:r>
              <a:rPr lang="en-US" altLang="ko-KR" sz="28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 ... </a:t>
            </a:r>
            <a:r>
              <a:rPr lang="ko-KR" altLang="en-US" sz="2800" u="sng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앞으로 올    일들을 너희에게 알려 주실 것이다</a:t>
            </a:r>
            <a:r>
              <a:rPr lang="en-US" altLang="ko-KR" sz="28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.(16,12-13)</a:t>
            </a:r>
            <a:endParaRPr lang="ko-KR" altLang="en-US" sz="28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41392077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-104503" y="103734"/>
            <a:ext cx="11408229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98500" marR="383540" algn="just" fontAlgn="base">
              <a:lnSpc>
                <a:spcPct val="180000"/>
              </a:lnSpc>
            </a:pPr>
            <a:r>
              <a:rPr lang="ko-KR" altLang="en-US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그 무렵 제자들이 점점 늘어나자</a:t>
            </a:r>
            <a:r>
              <a:rPr lang="en-US" altLang="ko-KR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, </a:t>
            </a:r>
            <a:r>
              <a:rPr lang="ko-KR" altLang="en-US" sz="2400" b="1" kern="0" dirty="0" err="1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그리스계</a:t>
            </a:r>
            <a:r>
              <a:rPr lang="ko-KR" altLang="en-US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 </a:t>
            </a:r>
            <a:r>
              <a:rPr lang="ko-KR" altLang="en-US" sz="2400" b="1" kern="0" dirty="0" err="1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유다인들이</a:t>
            </a:r>
            <a:r>
              <a:rPr lang="ko-KR" altLang="en-US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 </a:t>
            </a:r>
            <a:r>
              <a:rPr lang="ko-KR" altLang="en-US" sz="2400" b="1" kern="0" dirty="0" err="1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히브리계</a:t>
            </a:r>
            <a:r>
              <a:rPr lang="ko-KR" altLang="en-US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 </a:t>
            </a:r>
            <a:r>
              <a:rPr lang="ko-KR" altLang="en-US" sz="2400" b="1" kern="0" dirty="0" err="1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유다인들에게</a:t>
            </a:r>
            <a:r>
              <a:rPr lang="ko-KR" altLang="en-US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 불평을 터뜨리게 되었다</a:t>
            </a:r>
            <a:r>
              <a:rPr lang="en-US" altLang="ko-KR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. </a:t>
            </a:r>
            <a:r>
              <a:rPr lang="ko-KR" altLang="en-US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그들의 과부들이 매일 배급을 받을 때에 홀대를 받았기 때문이다</a:t>
            </a:r>
            <a:r>
              <a:rPr lang="en-US" altLang="ko-KR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. </a:t>
            </a:r>
            <a:r>
              <a:rPr lang="ko-KR" altLang="en-US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그래서 열두 사도가 제자들의 공동체를 불러 모아 말하였다</a:t>
            </a:r>
            <a:r>
              <a:rPr lang="en-US" altLang="ko-KR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. “</a:t>
            </a:r>
            <a:r>
              <a:rPr lang="ko-KR" altLang="en-US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여러분 가운데에서 평판이 좋고 성령과 지혜가 충만한 사람 일곱을 찾아내십시오</a:t>
            </a:r>
            <a:r>
              <a:rPr lang="en-US" altLang="ko-KR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. </a:t>
            </a:r>
            <a:r>
              <a:rPr lang="ko-KR" altLang="en-US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그들에게 이 직무를 맡기고</a:t>
            </a:r>
            <a:r>
              <a:rPr lang="en-US" altLang="ko-KR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, </a:t>
            </a:r>
            <a:r>
              <a:rPr lang="ko-KR" altLang="en-US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우리는 기도와 말씀 봉사에만   전념하겠습니다</a:t>
            </a:r>
            <a:r>
              <a:rPr lang="en-US" altLang="ko-KR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.” </a:t>
            </a:r>
            <a:r>
              <a:rPr lang="ko-KR" altLang="en-US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그리하여 그들은 믿음과 성령이 충만한 사람인 </a:t>
            </a:r>
            <a:r>
              <a:rPr lang="ko-KR" altLang="en-US" sz="2400" b="1" kern="0" dirty="0" err="1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스테파노</a:t>
            </a:r>
            <a:r>
              <a:rPr lang="en-US" altLang="ko-KR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, </a:t>
            </a:r>
            <a:r>
              <a:rPr lang="ko-KR" altLang="en-US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그리고 </a:t>
            </a:r>
            <a:r>
              <a:rPr lang="ko-KR" altLang="en-US" sz="2400" b="1" kern="0" dirty="0" err="1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필리포스</a:t>
            </a:r>
            <a:r>
              <a:rPr lang="en-US" altLang="ko-KR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, </a:t>
            </a:r>
            <a:r>
              <a:rPr lang="ko-KR" altLang="en-US" sz="2400" b="1" kern="0" dirty="0" err="1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프로코로스</a:t>
            </a:r>
            <a:r>
              <a:rPr lang="en-US" altLang="ko-KR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, </a:t>
            </a:r>
            <a:r>
              <a:rPr lang="ko-KR" altLang="en-US" sz="2400" b="1" kern="0" dirty="0" err="1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니카노르</a:t>
            </a:r>
            <a:r>
              <a:rPr lang="en-US" altLang="ko-KR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, </a:t>
            </a:r>
            <a:r>
              <a:rPr lang="ko-KR" altLang="en-US" sz="2400" b="1" kern="0" dirty="0" err="1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티몬</a:t>
            </a:r>
            <a:r>
              <a:rPr lang="en-US" altLang="ko-KR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, </a:t>
            </a:r>
            <a:r>
              <a:rPr lang="ko-KR" altLang="en-US" sz="2400" b="1" kern="0" dirty="0" err="1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파르메나스</a:t>
            </a:r>
            <a:r>
              <a:rPr lang="en-US" altLang="ko-KR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, </a:t>
            </a:r>
            <a:r>
              <a:rPr lang="ko-KR" altLang="en-US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또 </a:t>
            </a:r>
            <a:r>
              <a:rPr lang="ko-KR" altLang="en-US" sz="2400" b="1" kern="0" dirty="0" err="1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유다교로</a:t>
            </a:r>
            <a:r>
              <a:rPr lang="ko-KR" altLang="en-US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   개종한 </a:t>
            </a:r>
            <a:r>
              <a:rPr lang="ko-KR" altLang="en-US" sz="2400" b="1" kern="0" dirty="0" err="1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안티오키아</a:t>
            </a:r>
            <a:r>
              <a:rPr lang="ko-KR" altLang="en-US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 출신 </a:t>
            </a:r>
            <a:r>
              <a:rPr lang="ko-KR" altLang="en-US" sz="2400" b="1" kern="0" dirty="0" err="1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니콜라오스를</a:t>
            </a:r>
            <a:r>
              <a:rPr lang="ko-KR" altLang="en-US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 뽑아</a:t>
            </a:r>
            <a:r>
              <a:rPr lang="en-US" altLang="ko-KR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, </a:t>
            </a:r>
            <a:r>
              <a:rPr lang="ko-KR" altLang="en-US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사도들 앞에 세웠다</a:t>
            </a:r>
            <a:r>
              <a:rPr lang="en-US" altLang="ko-KR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. </a:t>
            </a:r>
            <a:r>
              <a:rPr lang="ko-KR" altLang="en-US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하느님의 말씀은 더욱 자라나</a:t>
            </a:r>
            <a:r>
              <a:rPr lang="en-US" altLang="ko-KR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, </a:t>
            </a:r>
            <a:r>
              <a:rPr lang="ko-KR" altLang="en-US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예루살렘 제자들의 수가 크게 늘어나고 사제들의 큰  무리도 믿음을 받아들였다</a:t>
            </a:r>
            <a:r>
              <a:rPr lang="en-US" altLang="ko-KR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.(</a:t>
            </a:r>
            <a:r>
              <a:rPr lang="ko-KR" altLang="en-US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사도 </a:t>
            </a:r>
            <a:r>
              <a:rPr lang="en-US" altLang="ko-KR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6,1-7) </a:t>
            </a:r>
            <a:endParaRPr lang="ko-KR" altLang="en-US" sz="2400" b="1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0594071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1096856" y="1776929"/>
            <a:ext cx="9005087" cy="24191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98500" marR="383540" algn="just" fontAlgn="base">
              <a:lnSpc>
                <a:spcPct val="180000"/>
              </a:lnSpc>
            </a:pPr>
            <a:r>
              <a:rPr lang="ko-KR" altLang="en-US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“</a:t>
            </a:r>
            <a:r>
              <a:rPr lang="ko-KR" altLang="en-US" sz="2800" b="1" u="sng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성령과 우리는 </a:t>
            </a:r>
            <a:r>
              <a:rPr lang="ko-KR" altLang="en-US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다음의 부득이한 규정들 외에는 여러분에게 어떤 짐도 더 이상 지우지 않기로    뜻을 모았습니다</a:t>
            </a:r>
            <a:r>
              <a:rPr lang="en-US" altLang="ko-KR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.”(</a:t>
            </a:r>
            <a:r>
              <a:rPr lang="ko-KR" altLang="en-US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사도 </a:t>
            </a:r>
            <a:r>
              <a:rPr lang="en-US" altLang="ko-KR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15,28)</a:t>
            </a:r>
            <a:r>
              <a:rPr lang="ko-KR" altLang="en-US" sz="2800" b="1" kern="0" dirty="0">
                <a:solidFill>
                  <a:srgbClr val="000000"/>
                </a:solidFill>
                <a:latin typeface="바탕" panose="02030600000101010101" pitchFamily="18" charset="-127"/>
                <a:ea typeface="함초롬바탕" panose="02030604000101010101" pitchFamily="18" charset="-127"/>
              </a:rPr>
              <a:t> </a:t>
            </a:r>
            <a:endParaRPr lang="ko-KR" altLang="en-US" sz="2800" b="1" kern="0" spc="0" dirty="0">
              <a:solidFill>
                <a:srgbClr val="000000"/>
              </a:solidFill>
              <a:effectLst/>
              <a:latin typeface="바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72379546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798427" y="900932"/>
            <a:ext cx="9712819" cy="319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98500" marR="383540" algn="just" fontAlgn="base">
              <a:lnSpc>
                <a:spcPct val="180000"/>
              </a:lnSpc>
            </a:pPr>
            <a:r>
              <a:rPr lang="ko-KR" altLang="en-US" sz="28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“</a:t>
            </a:r>
            <a:r>
              <a:rPr lang="ko-KR" altLang="en-US" sz="2800" kern="0" dirty="0" err="1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파라클테토스</a:t>
            </a:r>
            <a:r>
              <a:rPr lang="en-US" altLang="ko-KR" sz="28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, </a:t>
            </a:r>
            <a:r>
              <a:rPr lang="ko-KR" altLang="en-US" sz="28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곧 아버지께서 내 이름으로 보내실 성령께서 너희에게 </a:t>
            </a:r>
            <a:r>
              <a:rPr lang="ko-KR" altLang="en-US" sz="2800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궁서" panose="02030600000101010101" pitchFamily="18" charset="-127"/>
                <a:ea typeface="궁서" panose="02030600000101010101" pitchFamily="18" charset="-127"/>
              </a:rPr>
              <a:t>모든 것을 가르치시고</a:t>
            </a:r>
            <a:r>
              <a:rPr lang="ko-KR" altLang="en-US" sz="28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 내가 너희에게 말한 모든 것을 </a:t>
            </a:r>
            <a:r>
              <a:rPr lang="ko-KR" altLang="en-US" sz="2800" u="sng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궁서" panose="02030600000101010101" pitchFamily="18" charset="-127"/>
                <a:ea typeface="궁서" panose="02030600000101010101" pitchFamily="18" charset="-127"/>
              </a:rPr>
              <a:t>기억하게 해 주실 것이다</a:t>
            </a:r>
            <a:r>
              <a:rPr lang="en-US" altLang="ko-KR" sz="28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.”(14,26) </a:t>
            </a:r>
            <a:endParaRPr lang="ko-KR" altLang="en-US" sz="2800" kern="0" spc="0" dirty="0">
              <a:solidFill>
                <a:srgbClr val="000000"/>
              </a:solidFill>
              <a:effectLst/>
              <a:latin typeface="궁서" panose="02030600000101010101" pitchFamily="18" charset="-127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2606836" y="4460487"/>
            <a:ext cx="8705598" cy="86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80000"/>
              </a:lnSpc>
            </a:pP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“기억하게 해주시다”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= </a:t>
            </a:r>
            <a:r>
              <a:rPr lang="ko-KR" altLang="en-US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휘포님네스코</a:t>
            </a:r>
            <a:r>
              <a:rPr lang="en-US" altLang="ko-KR" sz="2800" b="1" kern="0" dirty="0">
                <a:solidFill>
                  <a:srgbClr val="000000"/>
                </a:solidFill>
                <a:latin typeface="한양신명조"/>
                <a:ea typeface="한양신명조"/>
              </a:rPr>
              <a:t>(</a:t>
            </a:r>
            <a:r>
              <a:rPr lang="en-US" altLang="ko-KR" sz="2800" b="1" kern="0" dirty="0">
                <a:solidFill>
                  <a:srgbClr val="000000"/>
                </a:solidFill>
                <a:latin typeface="Bwgrkl" panose="02000400000000000000" pitchFamily="2" charset="0"/>
                <a:ea typeface="함초롬바탕" panose="02030604000101010101" pitchFamily="18" charset="-127"/>
              </a:rPr>
              <a:t>u`</a:t>
            </a:r>
            <a:r>
              <a:rPr lang="en-US" altLang="ko-KR" sz="2800" b="1" kern="0" dirty="0" err="1">
                <a:solidFill>
                  <a:srgbClr val="000000"/>
                </a:solidFill>
                <a:latin typeface="Bwgrkl" panose="02000400000000000000" pitchFamily="2" charset="0"/>
                <a:ea typeface="함초롬바탕" panose="02030604000101010101" pitchFamily="18" charset="-127"/>
              </a:rPr>
              <a:t>pomimnh</a:t>
            </a:r>
            <a:r>
              <a:rPr lang="en-US" altLang="ko-KR" sz="2800" b="1" kern="0" dirty="0">
                <a:solidFill>
                  <a:srgbClr val="000000"/>
                </a:solidFill>
                <a:latin typeface="Bwgrkl" panose="02000400000000000000" pitchFamily="2" charset="0"/>
                <a:ea typeface="함초롬바탕" panose="02030604000101010101" pitchFamily="18" charset="-127"/>
              </a:rPr>
              <a:t>,|</a:t>
            </a:r>
            <a:r>
              <a:rPr lang="en-US" altLang="ko-KR" sz="2800" b="1" kern="0" dirty="0" err="1">
                <a:solidFill>
                  <a:srgbClr val="000000"/>
                </a:solidFill>
                <a:latin typeface="Bwgrkl" panose="02000400000000000000" pitchFamily="2" charset="0"/>
                <a:ea typeface="함초롬바탕" panose="02030604000101010101" pitchFamily="18" charset="-127"/>
              </a:rPr>
              <a:t>skw</a:t>
            </a:r>
            <a:r>
              <a:rPr lang="en-US" altLang="ko-KR" sz="2800" b="1" kern="0" dirty="0">
                <a:solidFill>
                  <a:srgbClr val="000000"/>
                </a:solidFill>
                <a:latin typeface="한양신명조"/>
                <a:ea typeface="한양신명조"/>
              </a:rPr>
              <a:t>)</a:t>
            </a:r>
            <a:endParaRPr lang="ko-KR" altLang="en-US" sz="28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3476331" y="5328417"/>
            <a:ext cx="5918608" cy="7571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fontAlgn="base">
              <a:lnSpc>
                <a:spcPct val="180000"/>
              </a:lnSpc>
            </a:pPr>
            <a:r>
              <a:rPr lang="ko-KR" altLang="en-US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“조명시켜 주신다” 또는 “깨닫게 해 주신다”</a:t>
            </a:r>
            <a:endParaRPr lang="ko-KR" altLang="en-US" sz="24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70864367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880945" y="846770"/>
            <a:ext cx="10448693" cy="5934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62000" marR="383540" algn="just" fontAlgn="base">
              <a:lnSpc>
                <a:spcPct val="180000"/>
              </a:lnSpc>
            </a:pPr>
            <a:r>
              <a:rPr lang="ko-KR" altLang="en-US" sz="2800" kern="0" dirty="0">
                <a:solidFill>
                  <a:srgbClr val="000000"/>
                </a:solidFill>
                <a:latin typeface="+mn-ea"/>
              </a:rPr>
              <a:t>“예수님께서 죽은 이들 가운데에서 되살아나신 뒤에야</a:t>
            </a:r>
            <a:r>
              <a:rPr lang="en-US" altLang="ko-KR" sz="2800" kern="0" dirty="0">
                <a:solidFill>
                  <a:srgbClr val="000000"/>
                </a:solidFill>
                <a:latin typeface="+mn-ea"/>
              </a:rPr>
              <a:t>, </a:t>
            </a:r>
            <a:r>
              <a:rPr lang="ko-KR" altLang="en-US" sz="2800" kern="0" dirty="0">
                <a:solidFill>
                  <a:srgbClr val="000000"/>
                </a:solidFill>
                <a:latin typeface="+mn-ea"/>
              </a:rPr>
              <a:t>제자들은 예수님께서 이 말씀을 하신 것을 기억하고</a:t>
            </a:r>
            <a:r>
              <a:rPr lang="en-US" altLang="ko-KR" sz="2800" kern="0" dirty="0">
                <a:solidFill>
                  <a:srgbClr val="000000"/>
                </a:solidFill>
                <a:latin typeface="+mn-ea"/>
              </a:rPr>
              <a:t>,     </a:t>
            </a:r>
            <a:r>
              <a:rPr lang="ko-KR" altLang="en-US" sz="2800" kern="0" dirty="0">
                <a:solidFill>
                  <a:srgbClr val="000000"/>
                </a:solidFill>
                <a:latin typeface="+mn-ea"/>
              </a:rPr>
              <a:t>성경과 그분께서 이르신 말씀을 믿게 되었다</a:t>
            </a:r>
            <a:r>
              <a:rPr lang="en-US" altLang="ko-KR" sz="2800" kern="0" dirty="0">
                <a:solidFill>
                  <a:srgbClr val="000000"/>
                </a:solidFill>
                <a:latin typeface="+mn-ea"/>
              </a:rPr>
              <a:t>.”(2,22) </a:t>
            </a:r>
          </a:p>
          <a:p>
            <a:pPr marL="762000" marR="383540" algn="just" fontAlgn="base">
              <a:lnSpc>
                <a:spcPct val="180000"/>
              </a:lnSpc>
            </a:pPr>
            <a:endParaRPr lang="en-US" altLang="ko-KR" sz="2800" kern="0" spc="0" dirty="0">
              <a:solidFill>
                <a:srgbClr val="000000"/>
              </a:solidFill>
              <a:effectLst/>
              <a:latin typeface="+mn-ea"/>
            </a:endParaRPr>
          </a:p>
          <a:p>
            <a:pPr marL="762000" marR="383540" algn="just" fontAlgn="base">
              <a:lnSpc>
                <a:spcPct val="180000"/>
              </a:lnSpc>
            </a:pPr>
            <a:r>
              <a:rPr lang="ko-KR" altLang="en-US" sz="2800" dirty="0">
                <a:latin typeface="+mn-ea"/>
              </a:rPr>
              <a:t>“그러나 예수님께서 영광스럽게 되신 뒤에</a:t>
            </a:r>
            <a:r>
              <a:rPr lang="en-US" altLang="ko-KR" sz="2800" dirty="0">
                <a:latin typeface="+mn-ea"/>
              </a:rPr>
              <a:t>, </a:t>
            </a:r>
            <a:r>
              <a:rPr lang="ko-KR" altLang="en-US" sz="2800" dirty="0">
                <a:latin typeface="+mn-ea"/>
              </a:rPr>
              <a:t>이 일이 예수님을 두고 성경에 기록되고 또 사람들이 그분께 그대로 해 드렸다는 것을 기억하게 되었다</a:t>
            </a:r>
            <a:r>
              <a:rPr lang="en-US" altLang="ko-KR" sz="2800" dirty="0">
                <a:latin typeface="+mn-ea"/>
              </a:rPr>
              <a:t>.”(12,16)</a:t>
            </a:r>
            <a:endParaRPr lang="ko-KR" altLang="en-US" sz="2800" dirty="0">
              <a:latin typeface="+mn-ea"/>
            </a:endParaRPr>
          </a:p>
          <a:p>
            <a:pPr marL="762000" marR="383540" algn="just" fontAlgn="base">
              <a:lnSpc>
                <a:spcPct val="180000"/>
              </a:lnSpc>
            </a:pPr>
            <a:endParaRPr lang="ko-KR" altLang="en-US" kern="0" spc="0" dirty="0">
              <a:solidFill>
                <a:srgbClr val="000000"/>
              </a:solidFill>
              <a:effectLst/>
              <a:latin typeface="굴림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2744659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1314995" y="1274191"/>
            <a:ext cx="9100456" cy="47459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80000"/>
              </a:lnSpc>
            </a:pPr>
            <a:r>
              <a:rPr lang="en-US" altLang="ko-KR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우리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중 </a:t>
            </a:r>
            <a:r>
              <a:rPr lang="en-US" altLang="ko-KR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누군가가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</a:t>
            </a:r>
            <a:r>
              <a:rPr lang="en-US" altLang="ko-KR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원전으로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</a:t>
            </a:r>
            <a:r>
              <a:rPr lang="en-US" altLang="ko-KR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성경을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</a:t>
            </a:r>
            <a:r>
              <a:rPr lang="en-US" altLang="ko-KR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읽을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</a:t>
            </a:r>
            <a:r>
              <a:rPr lang="en-US" altLang="ko-KR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만큼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</a:t>
            </a:r>
            <a:r>
              <a:rPr lang="en-US" altLang="ko-KR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고전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</a:t>
            </a:r>
            <a:r>
              <a:rPr lang="en-US" altLang="ko-KR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언어에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</a:t>
            </a:r>
            <a:r>
              <a:rPr lang="en-US" altLang="ko-KR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능통하고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또 </a:t>
            </a:r>
            <a:r>
              <a:rPr lang="en-US" altLang="ko-KR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학문적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</a:t>
            </a:r>
            <a:r>
              <a:rPr lang="en-US" altLang="ko-KR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깊이가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</a:t>
            </a:r>
            <a:r>
              <a:rPr lang="en-US" altLang="ko-KR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있는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</a:t>
            </a:r>
            <a:r>
              <a:rPr lang="en-US" altLang="ko-KR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주석서들을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</a:t>
            </a:r>
            <a:r>
              <a:rPr lang="en-US" altLang="ko-KR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쉽게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</a:t>
            </a:r>
            <a:r>
              <a:rPr lang="en-US" altLang="ko-KR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본다고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</a:t>
            </a:r>
            <a:r>
              <a:rPr lang="en-US" altLang="ko-KR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해도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, </a:t>
            </a:r>
            <a:r>
              <a:rPr lang="en-US" altLang="ko-KR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성령님의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</a:t>
            </a:r>
            <a:r>
              <a:rPr lang="en-US" altLang="ko-KR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도움이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</a:t>
            </a:r>
            <a:r>
              <a:rPr lang="en-US" altLang="ko-KR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없이는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</a:t>
            </a:r>
            <a:r>
              <a:rPr lang="en-US" altLang="ko-KR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예수님의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</a:t>
            </a:r>
            <a:r>
              <a:rPr lang="en-US" altLang="ko-KR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말씀과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</a:t>
            </a:r>
            <a:r>
              <a:rPr lang="en-US" altLang="ko-KR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행적을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   </a:t>
            </a:r>
            <a:r>
              <a:rPr lang="en-US" altLang="ko-KR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제대로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</a:t>
            </a:r>
            <a:r>
              <a:rPr lang="en-US" altLang="ko-KR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파악할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수 </a:t>
            </a:r>
            <a:r>
              <a:rPr lang="en-US" altLang="ko-KR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없다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 </a:t>
            </a:r>
            <a:r>
              <a:rPr lang="en-US" altLang="ko-KR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그러니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</a:t>
            </a:r>
            <a:r>
              <a:rPr lang="en-US" altLang="ko-KR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성경을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</a:t>
            </a:r>
            <a:r>
              <a:rPr lang="en-US" altLang="ko-KR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펼치면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</a:t>
            </a:r>
            <a:r>
              <a:rPr lang="en-US" altLang="ko-KR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우선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</a:t>
            </a:r>
            <a:r>
              <a:rPr lang="en-US" altLang="ko-KR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성령님을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</a:t>
            </a:r>
            <a:r>
              <a:rPr lang="en-US" altLang="ko-KR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바라다보면서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, </a:t>
            </a:r>
            <a:r>
              <a:rPr lang="en-US" altLang="ko-KR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성령님께서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</a:t>
            </a:r>
            <a:r>
              <a:rPr lang="en-US" altLang="ko-KR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조명해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</a:t>
            </a:r>
            <a:r>
              <a:rPr lang="en-US" altLang="ko-KR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주시도록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</a:t>
            </a:r>
            <a:r>
              <a:rPr lang="en-US" altLang="ko-KR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간청해야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</a:t>
            </a:r>
            <a:r>
              <a:rPr lang="en-US" altLang="ko-KR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한다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</a:t>
            </a:r>
            <a:endParaRPr lang="en-US" altLang="ko-KR" sz="2800" b="1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  <a:ea typeface="함초롬바탕" panose="020306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391077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2874035" y="713408"/>
            <a:ext cx="6147837" cy="7704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fontAlgn="base">
              <a:lnSpc>
                <a:spcPct val="160000"/>
              </a:lnSpc>
              <a:tabLst>
                <a:tab pos="361950" algn="l"/>
                <a:tab pos="363220" algn="l"/>
                <a:tab pos="1016000" algn="l"/>
                <a:tab pos="1524000" algn="l"/>
                <a:tab pos="2032000" algn="l"/>
                <a:tab pos="2540000" algn="l"/>
                <a:tab pos="3048000" algn="l"/>
                <a:tab pos="3556000" algn="l"/>
                <a:tab pos="4064000" algn="l"/>
                <a:tab pos="4572000" algn="l"/>
                <a:tab pos="5080000" algn="l"/>
                <a:tab pos="5588000" algn="l"/>
                <a:tab pos="6096000" algn="l"/>
                <a:tab pos="6604000" algn="l"/>
                <a:tab pos="7112000" algn="l"/>
                <a:tab pos="7620000" algn="l"/>
                <a:tab pos="8128000" algn="l"/>
                <a:tab pos="8636000" algn="l"/>
                <a:tab pos="9144000" algn="l"/>
                <a:tab pos="9652000" algn="l"/>
                <a:tab pos="10160000" algn="l"/>
                <a:tab pos="10668000" algn="l"/>
                <a:tab pos="11176000" algn="l"/>
                <a:tab pos="11684000" algn="l"/>
                <a:tab pos="12192000" algn="l"/>
                <a:tab pos="12700000" algn="l"/>
                <a:tab pos="13208000" algn="l"/>
                <a:tab pos="13716000" algn="l"/>
                <a:tab pos="14224000" algn="l"/>
                <a:tab pos="14732000" algn="l"/>
                <a:tab pos="15240000" algn="l"/>
                <a:tab pos="15748000" algn="l"/>
              </a:tabLst>
            </a:pPr>
            <a:r>
              <a:rPr lang="ko-KR" altLang="en-US" sz="32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그 길은 십자가를 통해서 이뤄진다</a:t>
            </a:r>
            <a:endParaRPr lang="ko-KR" altLang="en-US" sz="3200" b="1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1558833" y="2034785"/>
            <a:ext cx="9335590" cy="127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98500" marR="383540" algn="just" fontAlgn="base">
              <a:lnSpc>
                <a:spcPct val="160000"/>
              </a:lnSpc>
              <a:tabLst>
                <a:tab pos="361950" algn="l"/>
                <a:tab pos="363220" algn="l"/>
                <a:tab pos="1016000" algn="l"/>
                <a:tab pos="1524000" algn="l"/>
                <a:tab pos="2032000" algn="l"/>
                <a:tab pos="2540000" algn="l"/>
                <a:tab pos="3048000" algn="l"/>
                <a:tab pos="3556000" algn="l"/>
                <a:tab pos="4064000" algn="l"/>
                <a:tab pos="4572000" algn="l"/>
                <a:tab pos="5080000" algn="l"/>
                <a:tab pos="5588000" algn="l"/>
                <a:tab pos="6096000" algn="l"/>
                <a:tab pos="6604000" algn="l"/>
                <a:tab pos="7112000" algn="l"/>
                <a:tab pos="7620000" algn="l"/>
                <a:tab pos="8128000" algn="l"/>
                <a:tab pos="8636000" algn="l"/>
                <a:tab pos="9144000" algn="l"/>
                <a:tab pos="9652000" algn="l"/>
                <a:tab pos="10160000" algn="l"/>
                <a:tab pos="10668000" algn="l"/>
                <a:tab pos="11176000" algn="l"/>
                <a:tab pos="11684000" algn="l"/>
                <a:tab pos="12192000" algn="l"/>
                <a:tab pos="12700000" algn="l"/>
                <a:tab pos="13208000" algn="l"/>
                <a:tab pos="13716000" algn="l"/>
                <a:tab pos="14224000" algn="l"/>
                <a:tab pos="14732000" algn="l"/>
                <a:tab pos="15240000" algn="l"/>
                <a:tab pos="15748000" algn="l"/>
              </a:tabLst>
            </a:pPr>
            <a:r>
              <a:rPr lang="ko-KR" altLang="en-US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영광에 싸여 나타난 모세와 </a:t>
            </a:r>
            <a:r>
              <a:rPr lang="ko-KR" altLang="en-US" sz="2400" b="1" kern="0" dirty="0" err="1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엘리야는</a:t>
            </a:r>
            <a:r>
              <a:rPr lang="ko-KR" altLang="en-US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 예수님이 예루살렘에서 수행하게 될 그의 </a:t>
            </a:r>
            <a:r>
              <a:rPr lang="ko-KR" altLang="en-US" sz="2400" b="1" u="sng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길</a:t>
            </a:r>
            <a:r>
              <a:rPr lang="ko-KR" altLang="en-US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에 대해서   말하고 있었다</a:t>
            </a:r>
            <a:r>
              <a:rPr lang="en-US" altLang="ko-KR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.(</a:t>
            </a:r>
            <a:r>
              <a:rPr lang="ko-KR" altLang="en-US" sz="2400" b="1" kern="0" dirty="0" err="1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루카</a:t>
            </a:r>
            <a:r>
              <a:rPr lang="ko-KR" altLang="en-US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 </a:t>
            </a:r>
            <a:r>
              <a:rPr lang="en-US" altLang="ko-KR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9,31) </a:t>
            </a:r>
            <a:endParaRPr lang="ko-KR" altLang="en-US" sz="2400" b="1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4352946" y="3859953"/>
            <a:ext cx="2650084" cy="8679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fontAlgn="base">
              <a:lnSpc>
                <a:spcPct val="180000"/>
              </a:lnSpc>
              <a:tabLst>
                <a:tab pos="361950" algn="l"/>
                <a:tab pos="363220" algn="l"/>
                <a:tab pos="1016000" algn="l"/>
                <a:tab pos="1524000" algn="l"/>
                <a:tab pos="2032000" algn="l"/>
                <a:tab pos="2540000" algn="l"/>
                <a:tab pos="3048000" algn="l"/>
                <a:tab pos="3556000" algn="l"/>
                <a:tab pos="4064000" algn="l"/>
                <a:tab pos="4572000" algn="l"/>
                <a:tab pos="5080000" algn="l"/>
                <a:tab pos="5588000" algn="l"/>
                <a:tab pos="6096000" algn="l"/>
                <a:tab pos="6604000" algn="l"/>
                <a:tab pos="7112000" algn="l"/>
                <a:tab pos="7620000" algn="l"/>
                <a:tab pos="8128000" algn="l"/>
                <a:tab pos="8636000" algn="l"/>
                <a:tab pos="9144000" algn="l"/>
                <a:tab pos="9652000" algn="l"/>
                <a:tab pos="10160000" algn="l"/>
                <a:tab pos="10668000" algn="l"/>
                <a:tab pos="11176000" algn="l"/>
                <a:tab pos="11684000" algn="l"/>
                <a:tab pos="12192000" algn="l"/>
                <a:tab pos="12700000" algn="l"/>
                <a:tab pos="13208000" algn="l"/>
                <a:tab pos="13716000" algn="l"/>
                <a:tab pos="14224000" algn="l"/>
                <a:tab pos="14732000" algn="l"/>
                <a:tab pos="15240000" algn="l"/>
                <a:tab pos="15748000" algn="l"/>
              </a:tabLst>
            </a:pPr>
            <a:r>
              <a:rPr lang="ko-KR" altLang="en-US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엑소더스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(</a:t>
            </a:r>
            <a:r>
              <a:rPr lang="en-US" altLang="ko-KR" sz="2800" b="1" kern="0" dirty="0" err="1">
                <a:solidFill>
                  <a:srgbClr val="000000"/>
                </a:solidFill>
                <a:latin typeface="Bwgrkl" panose="02000400000000000000" pitchFamily="2" charset="0"/>
                <a:ea typeface="함초롬바탕" panose="02030604000101010101" pitchFamily="18" charset="-127"/>
              </a:rPr>
              <a:t>e;xodoj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)</a:t>
            </a:r>
            <a:endParaRPr lang="en-US" altLang="ko-KR" sz="2800" b="1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3500846" y="5061379"/>
            <a:ext cx="6096000" cy="14219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fontAlgn="base">
              <a:lnSpc>
                <a:spcPct val="180000"/>
              </a:lnSpc>
              <a:tabLst>
                <a:tab pos="361950" algn="l"/>
                <a:tab pos="363220" algn="l"/>
                <a:tab pos="1016000" algn="l"/>
                <a:tab pos="1524000" algn="l"/>
                <a:tab pos="2032000" algn="l"/>
                <a:tab pos="2540000" algn="l"/>
                <a:tab pos="3048000" algn="l"/>
                <a:tab pos="3556000" algn="l"/>
                <a:tab pos="4064000" algn="l"/>
                <a:tab pos="4572000" algn="l"/>
                <a:tab pos="5080000" algn="l"/>
                <a:tab pos="5588000" algn="l"/>
                <a:tab pos="6096000" algn="l"/>
                <a:tab pos="6604000" algn="l"/>
                <a:tab pos="7112000" algn="l"/>
                <a:tab pos="7620000" algn="l"/>
                <a:tab pos="8128000" algn="l"/>
                <a:tab pos="8636000" algn="l"/>
                <a:tab pos="9144000" algn="l"/>
                <a:tab pos="9652000" algn="l"/>
                <a:tab pos="10160000" algn="l"/>
                <a:tab pos="10668000" algn="l"/>
                <a:tab pos="11176000" algn="l"/>
                <a:tab pos="11684000" algn="l"/>
                <a:tab pos="12192000" algn="l"/>
                <a:tab pos="12700000" algn="l"/>
                <a:tab pos="13208000" algn="l"/>
                <a:tab pos="13716000" algn="l"/>
                <a:tab pos="14224000" algn="l"/>
                <a:tab pos="14732000" algn="l"/>
                <a:tab pos="15240000" algn="l"/>
                <a:tab pos="15748000" algn="l"/>
              </a:tabLst>
            </a:pPr>
            <a:r>
              <a:rPr lang="ko-KR" altLang="en-US" sz="24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엑스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(</a:t>
            </a:r>
            <a:r>
              <a:rPr lang="en-US" altLang="ko-KR" sz="2400" b="1" kern="0" dirty="0" err="1">
                <a:solidFill>
                  <a:srgbClr val="000000"/>
                </a:solidFill>
                <a:latin typeface="Bwgrkl" panose="02000400000000000000" pitchFamily="2" charset="0"/>
                <a:ea typeface="함초롬바탕" panose="02030604000101010101" pitchFamily="18" charset="-127"/>
              </a:rPr>
              <a:t>evx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)</a:t>
            </a:r>
            <a:r>
              <a:rPr lang="ko-KR" altLang="en-US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:</a:t>
            </a:r>
            <a:r>
              <a:rPr lang="ko-KR" altLang="en-US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“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-</a:t>
            </a:r>
            <a:r>
              <a:rPr lang="ko-KR" altLang="en-US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에서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"(</a:t>
            </a:r>
            <a:r>
              <a:rPr lang="ko-KR" altLang="en-US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영어로는 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"from")</a:t>
            </a:r>
          </a:p>
          <a:p>
            <a:pPr algn="just" fontAlgn="base">
              <a:lnSpc>
                <a:spcPct val="180000"/>
              </a:lnSpc>
              <a:tabLst>
                <a:tab pos="361950" algn="l"/>
                <a:tab pos="363220" algn="l"/>
                <a:tab pos="1016000" algn="l"/>
                <a:tab pos="1524000" algn="l"/>
                <a:tab pos="2032000" algn="l"/>
                <a:tab pos="2540000" algn="l"/>
                <a:tab pos="3048000" algn="l"/>
                <a:tab pos="3556000" algn="l"/>
                <a:tab pos="4064000" algn="l"/>
                <a:tab pos="4572000" algn="l"/>
                <a:tab pos="5080000" algn="l"/>
                <a:tab pos="5588000" algn="l"/>
                <a:tab pos="6096000" algn="l"/>
                <a:tab pos="6604000" algn="l"/>
                <a:tab pos="7112000" algn="l"/>
                <a:tab pos="7620000" algn="l"/>
                <a:tab pos="8128000" algn="l"/>
                <a:tab pos="8636000" algn="l"/>
                <a:tab pos="9144000" algn="l"/>
                <a:tab pos="9652000" algn="l"/>
                <a:tab pos="10160000" algn="l"/>
                <a:tab pos="10668000" algn="l"/>
                <a:tab pos="11176000" algn="l"/>
                <a:tab pos="11684000" algn="l"/>
                <a:tab pos="12192000" algn="l"/>
                <a:tab pos="12700000" algn="l"/>
                <a:tab pos="13208000" algn="l"/>
                <a:tab pos="13716000" algn="l"/>
                <a:tab pos="14224000" algn="l"/>
                <a:tab pos="14732000" algn="l"/>
                <a:tab pos="15240000" algn="l"/>
                <a:tab pos="15748000" algn="l"/>
              </a:tabLst>
            </a:pPr>
            <a:r>
              <a:rPr lang="ko-KR" altLang="en-US" sz="24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호도스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(</a:t>
            </a:r>
            <a:r>
              <a:rPr lang="en-US" altLang="ko-KR" sz="2400" b="1" kern="0" dirty="0" err="1">
                <a:solidFill>
                  <a:srgbClr val="000000"/>
                </a:solidFill>
                <a:latin typeface="Bwgrkl" panose="02000400000000000000" pitchFamily="2" charset="0"/>
                <a:ea typeface="함초롬바탕" panose="02030604000101010101" pitchFamily="18" charset="-127"/>
              </a:rPr>
              <a:t>o`doj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)</a:t>
            </a:r>
            <a:r>
              <a:rPr lang="ko-KR" altLang="en-US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:</a:t>
            </a:r>
            <a:r>
              <a:rPr lang="ko-KR" altLang="en-US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"</a:t>
            </a:r>
            <a:r>
              <a:rPr lang="ko-KR" altLang="en-US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길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"(</a:t>
            </a:r>
            <a:r>
              <a:rPr lang="ko-KR" altLang="en-US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영어로는 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"way")</a:t>
            </a:r>
            <a:endParaRPr lang="ko-KR" altLang="en-US" sz="2400" b="1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95963465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1070516" y="552100"/>
            <a:ext cx="9891132" cy="55215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98500" marR="383540" algn="just" fontAlgn="base">
              <a:lnSpc>
                <a:spcPct val="180000"/>
              </a:lnSpc>
              <a:tabLst>
                <a:tab pos="350520" algn="l"/>
                <a:tab pos="698500" algn="l"/>
              </a:tabLst>
            </a:pPr>
            <a:r>
              <a:rPr lang="ko-KR" altLang="en-US" sz="28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“내가 아버지께 청하면</a:t>
            </a:r>
            <a:r>
              <a:rPr lang="en-US" altLang="ko-KR" sz="28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, </a:t>
            </a:r>
            <a:r>
              <a:rPr lang="ko-KR" altLang="en-US" sz="28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아버지께서는 다른 보호자를   너희에게 보내시어</a:t>
            </a:r>
            <a:r>
              <a:rPr lang="en-US" altLang="ko-KR" sz="28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, </a:t>
            </a:r>
            <a:r>
              <a:rPr lang="ko-KR" altLang="en-US" sz="28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영원히 너희와 함께 있도록 하실 것이다</a:t>
            </a:r>
            <a:r>
              <a:rPr lang="en-US" altLang="ko-KR" sz="28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 </a:t>
            </a:r>
            <a:r>
              <a:rPr lang="ko-KR" altLang="en-US" sz="2800" u="sng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궁서" panose="02030600000101010101" pitchFamily="18" charset="-127"/>
                <a:ea typeface="궁서" panose="02030600000101010101" pitchFamily="18" charset="-127"/>
              </a:rPr>
              <a:t>그분은 </a:t>
            </a:r>
            <a:r>
              <a:rPr lang="ko-KR" altLang="en-US" sz="28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진리의 영이시다</a:t>
            </a:r>
            <a:r>
              <a:rPr lang="en-US" altLang="ko-KR" sz="28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 </a:t>
            </a:r>
            <a:r>
              <a:rPr lang="ko-KR" altLang="en-US" sz="28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세상은 </a:t>
            </a:r>
            <a:r>
              <a:rPr lang="ko-KR" altLang="en-US" sz="2800" u="sng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궁서" panose="02030600000101010101" pitchFamily="18" charset="-127"/>
                <a:ea typeface="궁서" panose="02030600000101010101" pitchFamily="18" charset="-127"/>
              </a:rPr>
              <a:t>그분을</a:t>
            </a:r>
            <a:r>
              <a:rPr lang="ko-KR" altLang="en-US" sz="28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 보지도  못하고 알지도 못하기 때문에 </a:t>
            </a:r>
            <a:r>
              <a:rPr lang="ko-KR" altLang="en-US" sz="2800" u="sng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궁서" panose="02030600000101010101" pitchFamily="18" charset="-127"/>
                <a:ea typeface="궁서" panose="02030600000101010101" pitchFamily="18" charset="-127"/>
              </a:rPr>
              <a:t>그분을</a:t>
            </a:r>
            <a:r>
              <a:rPr lang="ko-KR" altLang="en-US" sz="28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 받아들이지 못하지만</a:t>
            </a:r>
            <a:r>
              <a:rPr lang="en-US" altLang="ko-KR" sz="28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, </a:t>
            </a:r>
            <a:r>
              <a:rPr lang="ko-KR" altLang="en-US" sz="28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너희는 </a:t>
            </a:r>
            <a:r>
              <a:rPr lang="ko-KR" altLang="en-US" sz="2800" u="sng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궁서" panose="02030600000101010101" pitchFamily="18" charset="-127"/>
                <a:ea typeface="궁서" panose="02030600000101010101" pitchFamily="18" charset="-127"/>
              </a:rPr>
              <a:t>그분을</a:t>
            </a:r>
            <a:r>
              <a:rPr lang="ko-KR" altLang="en-US" sz="28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 알고 있다</a:t>
            </a:r>
            <a:r>
              <a:rPr lang="en-US" altLang="ko-KR" sz="28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 </a:t>
            </a:r>
            <a:r>
              <a:rPr lang="ko-KR" altLang="en-US" sz="2800" u="sng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궁서" panose="02030600000101010101" pitchFamily="18" charset="-127"/>
                <a:ea typeface="궁서" panose="02030600000101010101" pitchFamily="18" charset="-127"/>
              </a:rPr>
              <a:t>그분께서</a:t>
            </a:r>
            <a:r>
              <a:rPr lang="ko-KR" altLang="en-US" sz="28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 너희와 함께 머무르시고 너희 안에 계시기 때문이다</a:t>
            </a:r>
            <a:r>
              <a:rPr lang="en-US" altLang="ko-KR" sz="28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.”(14,16-17)</a:t>
            </a:r>
            <a:endParaRPr lang="ko-KR" altLang="en-US" sz="2800" kern="0" spc="0" dirty="0">
              <a:solidFill>
                <a:srgbClr val="000000"/>
              </a:solidFill>
              <a:effectLst/>
              <a:latin typeface="궁서" panose="02030600000101010101" pitchFamily="18" charset="-127"/>
              <a:ea typeface="궁서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07007544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1921726" y="1225911"/>
            <a:ext cx="9987775" cy="47459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80000"/>
              </a:lnSpc>
            </a:pP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성령님은 우리를 가르치시고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(14,26), </a:t>
            </a:r>
          </a:p>
          <a:p>
            <a:pPr algn="just" fontAlgn="base">
              <a:lnSpc>
                <a:spcPct val="180000"/>
              </a:lnSpc>
            </a:pP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우리에게 예수님의 가르침을 상기시키시고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(14,26), </a:t>
            </a:r>
          </a:p>
          <a:p>
            <a:pPr algn="just" fontAlgn="base">
              <a:lnSpc>
                <a:spcPct val="180000"/>
              </a:lnSpc>
            </a:pP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우리를 책망하시고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(16,8), </a:t>
            </a:r>
          </a:p>
          <a:p>
            <a:pPr algn="just" fontAlgn="base">
              <a:lnSpc>
                <a:spcPct val="180000"/>
              </a:lnSpc>
            </a:pP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우리를 인도하신다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(16,13). </a:t>
            </a:r>
          </a:p>
          <a:p>
            <a:pPr algn="just" fontAlgn="base">
              <a:lnSpc>
                <a:spcPct val="180000"/>
              </a:lnSpc>
            </a:pP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그분은 예수님에 대해서 증언하시고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(15,26), </a:t>
            </a:r>
          </a:p>
          <a:p>
            <a:pPr algn="just" fontAlgn="base">
              <a:lnSpc>
                <a:spcPct val="180000"/>
              </a:lnSpc>
            </a:pP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예수님을 영광스럽게 하신다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(16,14).</a:t>
            </a:r>
            <a:endParaRPr lang="ko-KR" altLang="en-US" sz="2800" b="1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59998683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1584960" y="604670"/>
            <a:ext cx="10345783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en-US" altLang="ko-KR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우리가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</a:t>
            </a:r>
            <a:r>
              <a:rPr lang="en-US" altLang="ko-KR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그분을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</a:t>
            </a:r>
            <a:r>
              <a:rPr lang="en-US" altLang="ko-KR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속일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수 </a:t>
            </a:r>
            <a:r>
              <a:rPr lang="en-US" altLang="ko-KR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있고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(</a:t>
            </a:r>
            <a:r>
              <a:rPr lang="en-US" altLang="ko-KR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사도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5,3-4), </a:t>
            </a:r>
          </a:p>
          <a:p>
            <a:pPr algn="just" fontAlgn="base"/>
            <a:r>
              <a:rPr lang="en-US" altLang="ko-KR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우리가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</a:t>
            </a:r>
            <a:r>
              <a:rPr lang="en-US" altLang="ko-KR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그분을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</a:t>
            </a:r>
            <a:r>
              <a:rPr lang="en-US" altLang="ko-KR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모욕할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수 </a:t>
            </a:r>
            <a:r>
              <a:rPr lang="en-US" altLang="ko-KR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있으며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(</a:t>
            </a:r>
            <a:r>
              <a:rPr lang="en-US" altLang="ko-KR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히브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10,29), </a:t>
            </a:r>
          </a:p>
          <a:p>
            <a:pPr algn="just" fontAlgn="base"/>
            <a:r>
              <a:rPr lang="en-US" altLang="ko-KR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우리가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</a:t>
            </a:r>
            <a:r>
              <a:rPr lang="en-US" altLang="ko-KR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그분을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</a:t>
            </a:r>
            <a:r>
              <a:rPr lang="en-US" altLang="ko-KR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슬프게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</a:t>
            </a:r>
            <a:r>
              <a:rPr lang="en-US" altLang="ko-KR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만들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수 </a:t>
            </a:r>
            <a:r>
              <a:rPr lang="en-US" altLang="ko-KR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있다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(</a:t>
            </a:r>
            <a:r>
              <a:rPr lang="en-US" altLang="ko-KR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에페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4,30). </a:t>
            </a:r>
          </a:p>
          <a:p>
            <a:pPr algn="just" fontAlgn="base"/>
            <a:endParaRPr lang="en-US" altLang="ko-KR" sz="2800" b="1" kern="0" dirty="0">
              <a:solidFill>
                <a:srgbClr val="000000"/>
              </a:solidFill>
              <a:latin typeface="함초롬바탕" panose="02030604000101010101" pitchFamily="18" charset="-127"/>
              <a:ea typeface="함초롬바탕" panose="02030604000101010101" pitchFamily="18" charset="-127"/>
            </a:endParaRPr>
          </a:p>
          <a:p>
            <a:pPr algn="just" fontAlgn="base"/>
            <a:r>
              <a:rPr lang="en-US" altLang="ko-KR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그분은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</a:t>
            </a:r>
            <a:r>
              <a:rPr lang="en-US" altLang="ko-KR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지식을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</a:t>
            </a:r>
            <a:r>
              <a:rPr lang="en-US" altLang="ko-KR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갖고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</a:t>
            </a:r>
            <a:r>
              <a:rPr lang="en-US" altLang="ko-KR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있고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(1코린 2,11), </a:t>
            </a:r>
          </a:p>
          <a:p>
            <a:pPr algn="just" fontAlgn="base"/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그분은 </a:t>
            </a:r>
            <a:r>
              <a:rPr lang="en-US" altLang="ko-KR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원의를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</a:t>
            </a:r>
            <a:r>
              <a:rPr lang="en-US" altLang="ko-KR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갖고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</a:t>
            </a:r>
            <a:r>
              <a:rPr lang="en-US" altLang="ko-KR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있으며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(1코린 12,11), </a:t>
            </a:r>
          </a:p>
          <a:p>
            <a:pPr algn="just" fontAlgn="base"/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그분은 </a:t>
            </a:r>
            <a:r>
              <a:rPr lang="en-US" altLang="ko-KR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뜻을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</a:t>
            </a:r>
            <a:r>
              <a:rPr lang="en-US" altLang="ko-KR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갖고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</a:t>
            </a:r>
            <a:r>
              <a:rPr lang="en-US" altLang="ko-KR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계시다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(</a:t>
            </a:r>
            <a:r>
              <a:rPr lang="en-US" altLang="ko-KR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로마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8,27). </a:t>
            </a:r>
          </a:p>
          <a:p>
            <a:pPr algn="just" fontAlgn="base"/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그분은 </a:t>
            </a:r>
            <a:r>
              <a:rPr lang="en-US" altLang="ko-KR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우리를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</a:t>
            </a:r>
            <a:r>
              <a:rPr lang="en-US" altLang="ko-KR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인도하시고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(</a:t>
            </a:r>
            <a:r>
              <a:rPr lang="en-US" altLang="ko-KR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로마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8,14), </a:t>
            </a:r>
          </a:p>
          <a:p>
            <a:pPr algn="just" fontAlgn="base"/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그분은 </a:t>
            </a:r>
            <a:r>
              <a:rPr lang="en-US" altLang="ko-KR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우리에게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</a:t>
            </a:r>
            <a:r>
              <a:rPr lang="en-US" altLang="ko-KR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확신을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</a:t>
            </a:r>
            <a:r>
              <a:rPr lang="en-US" altLang="ko-KR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주신다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(</a:t>
            </a:r>
            <a:r>
              <a:rPr lang="en-US" altLang="ko-KR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로마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8,16). </a:t>
            </a:r>
          </a:p>
          <a:p>
            <a:pPr algn="just" fontAlgn="base"/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그분은 </a:t>
            </a:r>
            <a:r>
              <a:rPr lang="en-US" altLang="ko-KR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우리를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</a:t>
            </a:r>
            <a:r>
              <a:rPr lang="en-US" altLang="ko-KR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위해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</a:t>
            </a:r>
            <a:r>
              <a:rPr lang="en-US" altLang="ko-KR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중재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</a:t>
            </a:r>
            <a:r>
              <a:rPr lang="en-US" altLang="ko-KR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기도해주시고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(</a:t>
            </a:r>
            <a:r>
              <a:rPr lang="en-US" altLang="ko-KR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로마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8,26), </a:t>
            </a:r>
          </a:p>
          <a:p>
            <a:pPr algn="just" fontAlgn="base"/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그분은 </a:t>
            </a:r>
            <a:r>
              <a:rPr lang="en-US" altLang="ko-KR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우리를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</a:t>
            </a:r>
            <a:r>
              <a:rPr lang="en-US" altLang="ko-KR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지시하시고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(</a:t>
            </a:r>
            <a:r>
              <a:rPr lang="en-US" altLang="ko-KR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사도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20,22), </a:t>
            </a:r>
          </a:p>
          <a:p>
            <a:pPr algn="just" fontAlgn="base"/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그분은 </a:t>
            </a:r>
            <a:r>
              <a:rPr lang="en-US" altLang="ko-KR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경고하신다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(</a:t>
            </a:r>
            <a:r>
              <a:rPr lang="en-US" altLang="ko-KR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사도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20,23). </a:t>
            </a:r>
          </a:p>
          <a:p>
            <a:pPr algn="just" fontAlgn="base"/>
            <a:r>
              <a:rPr lang="en-US" altLang="ko-KR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그분은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또 </a:t>
            </a:r>
            <a:r>
              <a:rPr lang="en-US" altLang="ko-KR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애정을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</a:t>
            </a:r>
            <a:r>
              <a:rPr lang="en-US" altLang="ko-KR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갖고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</a:t>
            </a:r>
            <a:r>
              <a:rPr lang="en-US" altLang="ko-KR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계시다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(</a:t>
            </a:r>
            <a:r>
              <a:rPr lang="en-US" altLang="ko-KR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로마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15,30). </a:t>
            </a:r>
            <a:endParaRPr lang="en-US" altLang="ko-KR" sz="2800" b="1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  <a:ea typeface="함초롬바탕" panose="020306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77556372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2185851" y="948723"/>
            <a:ext cx="6844937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80000"/>
              </a:lnSpc>
            </a:pP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성령님을 사물이나 기운으로 대하는 신자는 “나는 성령을 더 많이 원한다”는 말밖에    못하지만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, 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성령님을 인격으로 대하는 신자는 “나는 그분을 찬미하고 그분의 뜻에 온전히 순종하기를 원한다”고 말한다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 </a:t>
            </a:r>
            <a:r>
              <a:rPr lang="ko-KR" altLang="en-US" sz="2800" kern="0" dirty="0">
                <a:solidFill>
                  <a:srgbClr val="000000"/>
                </a:solidFill>
                <a:latin typeface="함초롬바탕" panose="02030604000101010101" pitchFamily="18" charset="-127"/>
              </a:rPr>
              <a:t>	</a:t>
            </a:r>
            <a:endParaRPr lang="ko-KR" altLang="en-US" sz="28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82002744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670559" y="329246"/>
            <a:ext cx="10380617" cy="629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98500" marR="383540" algn="just" fontAlgn="base">
              <a:lnSpc>
                <a:spcPct val="180000"/>
              </a:lnSpc>
            </a:pP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“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안녕하세요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 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성령님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 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그 동안은 정말 죄송했습니다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 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당신을 너무나 무시하며 살아왔습니다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 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저의 주님 그리스도 예수님께서는 당신을 저에게 보내주셨습니다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 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당신이 저를 인도해주시고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, 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가르쳐주시고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, 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깨달음을 주시고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, 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보호해주시도록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  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그런데 그런 당신을 쳐다보지도 않았으니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, 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정말로 죄송합니다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 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이제부터 당신을 참으로 소중히 모시며 당신과 동행하는 삶을 갖겠습니다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 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저의 이러한 결심을 성령님께서 주관해주시옵소서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.”</a:t>
            </a:r>
            <a:endParaRPr lang="ko-KR" altLang="en-US" sz="28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40052041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211874" y="572873"/>
            <a:ext cx="11656741" cy="60755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16280" marR="383540" algn="just" fontAlgn="base">
              <a:lnSpc>
                <a:spcPct val="180000"/>
              </a:lnSpc>
            </a:pPr>
            <a:r>
              <a:rPr lang="ko-KR" altLang="en-US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“오늘날 교회에 가장 필요한 것은 새로운 법률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, </a:t>
            </a:r>
            <a:r>
              <a:rPr lang="ko-KR" altLang="en-US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새로운 신학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, </a:t>
            </a:r>
            <a:r>
              <a:rPr lang="ko-KR" altLang="en-US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새로운 구조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, </a:t>
            </a:r>
            <a:r>
              <a:rPr lang="ko-KR" altLang="en-US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새로운 전례가 아닙니다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 </a:t>
            </a:r>
            <a:r>
              <a:rPr lang="ko-KR" altLang="en-US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성령님이 없다면 이 모든 것들은 영혼이 없는 죽은 몸과     같습니다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 </a:t>
            </a:r>
            <a:r>
              <a:rPr lang="ko-KR" altLang="en-US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지금 우리에게는 돌과 같은 마음 대신에 살아 있는 마음을 채워 주실 분이 절실하게 필요합니다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 </a:t>
            </a:r>
            <a:r>
              <a:rPr lang="ko-KR" altLang="en-US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새로운 열정과 영감과 용기와 영적 힘을 부어 주실 분이 필요합니다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 </a:t>
            </a:r>
            <a:r>
              <a:rPr lang="ko-KR" altLang="en-US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실망이나 냉소주의에 빠지지 말고 미래에 대한 새로운 믿음과 우리 활동의 대상이 되는 사람들에 대한 새로운 믿음을 가지고 꾸준히 임무를 수행해야 합니다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 </a:t>
            </a:r>
            <a:r>
              <a:rPr lang="ko-KR" altLang="en-US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그러기 위해서 우리는 새롭게 부어 주시는 성령님이 필요한 것입니다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 </a:t>
            </a:r>
            <a:r>
              <a:rPr lang="ko-KR" altLang="en-US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더 구체적으로 말하자면 성령님으로 가득 찬 사람들이 필요합니다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.”(</a:t>
            </a:r>
            <a:r>
              <a:rPr lang="ko-KR" altLang="en-US" sz="24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드</a:t>
            </a:r>
            <a:r>
              <a:rPr lang="ko-KR" altLang="en-US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</a:t>
            </a:r>
            <a:r>
              <a:rPr lang="ko-KR" altLang="en-US" sz="24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멜로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)</a:t>
            </a:r>
            <a:endParaRPr lang="ko-KR" altLang="en-US" sz="2400" b="1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70714398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1934168" y="1374403"/>
            <a:ext cx="7592143" cy="8442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fontAlgn="base">
              <a:lnSpc>
                <a:spcPct val="180000"/>
              </a:lnSpc>
            </a:pPr>
            <a:r>
              <a:rPr lang="ko-KR" altLang="en-US" sz="1200" kern="0" dirty="0">
                <a:solidFill>
                  <a:srgbClr val="000000"/>
                </a:solidFill>
                <a:latin typeface="함초롬바탕" panose="02030604000101010101" pitchFamily="18" charset="-127"/>
              </a:rPr>
              <a:t>	</a:t>
            </a:r>
            <a:r>
              <a:rPr lang="ko-KR" altLang="en-US" sz="32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성령님은 참으로 섬세하신 분이시다</a:t>
            </a:r>
            <a:r>
              <a:rPr lang="en-US" altLang="ko-KR" sz="32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 </a:t>
            </a:r>
            <a:endParaRPr lang="ko-KR" altLang="en-US" sz="32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9318994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1175656" y="827844"/>
            <a:ext cx="10441578" cy="43581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lnSpc>
                <a:spcPct val="180000"/>
              </a:lnSpc>
            </a:pPr>
            <a:r>
              <a:rPr lang="ko-KR" altLang="en-US" sz="32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성령님을 슬프게 하지 않기 위해서 </a:t>
            </a:r>
            <a:endParaRPr lang="en-US" altLang="ko-KR" sz="3200" b="1" kern="0" dirty="0">
              <a:solidFill>
                <a:srgbClr val="000000"/>
              </a:solidFill>
              <a:latin typeface="함초롬바탕" panose="02030604000101010101" pitchFamily="18" charset="-127"/>
              <a:ea typeface="함초롬바탕" panose="02030604000101010101" pitchFamily="18" charset="-127"/>
            </a:endParaRPr>
          </a:p>
          <a:p>
            <a:pPr algn="ctr" fontAlgn="base">
              <a:lnSpc>
                <a:spcPct val="180000"/>
              </a:lnSpc>
            </a:pPr>
            <a:r>
              <a:rPr lang="ko-KR" altLang="en-US" sz="32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우리는 어떻게 해야 하는가</a:t>
            </a:r>
            <a:r>
              <a:rPr lang="en-US" altLang="ko-KR" sz="32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? </a:t>
            </a:r>
          </a:p>
          <a:p>
            <a:pPr algn="just" fontAlgn="base">
              <a:lnSpc>
                <a:spcPct val="180000"/>
              </a:lnSpc>
            </a:pPr>
            <a:endParaRPr lang="en-US" altLang="ko-KR" b="1" kern="0" dirty="0">
              <a:solidFill>
                <a:srgbClr val="000000"/>
              </a:solidFill>
              <a:latin typeface="함초롬바탕" panose="02030604000101010101" pitchFamily="18" charset="-127"/>
              <a:ea typeface="함초롬바탕" panose="02030604000101010101" pitchFamily="18" charset="-127"/>
            </a:endParaRPr>
          </a:p>
          <a:p>
            <a:pPr algn="just" fontAlgn="base">
              <a:lnSpc>
                <a:spcPct val="180000"/>
              </a:lnSpc>
            </a:pPr>
            <a:r>
              <a:rPr lang="ko-KR" altLang="en-US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“하느님의 영의 인도를 받는 이들은 모두 하느님의 자녀입니다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.”(</a:t>
            </a:r>
            <a:r>
              <a:rPr lang="ko-KR" altLang="en-US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로마 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8,14)</a:t>
            </a:r>
            <a:endParaRPr lang="en-US" altLang="ko-KR" sz="24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algn="just" fontAlgn="base">
              <a:lnSpc>
                <a:spcPct val="180000"/>
              </a:lnSpc>
            </a:pPr>
            <a:r>
              <a:rPr lang="ko-KR" altLang="en-US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“성령의 인도에 따라 살아가십시오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.(</a:t>
            </a:r>
            <a:r>
              <a:rPr lang="ko-KR" altLang="en-US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갈라 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5,16)</a:t>
            </a:r>
          </a:p>
          <a:p>
            <a:pPr algn="just" fontAlgn="base">
              <a:lnSpc>
                <a:spcPct val="180000"/>
              </a:lnSpc>
            </a:pPr>
            <a:r>
              <a:rPr lang="ko-KR" altLang="en-US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“우리는 성령으로 말미암아 사는 사람들이므로 성령을 따라갑시다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.”(</a:t>
            </a:r>
            <a:r>
              <a:rPr lang="ko-KR" altLang="en-US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갈라 </a:t>
            </a:r>
            <a:r>
              <a:rPr lang="en-US" altLang="ko-KR" sz="24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5,25)</a:t>
            </a:r>
            <a:endParaRPr lang="ko-KR" altLang="en-US" sz="24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43325876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2647404" y="734259"/>
            <a:ext cx="6635931" cy="23014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80000"/>
              </a:lnSpc>
            </a:pP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“다시 오겠다”와 “이제 조금만 있으면”은 </a:t>
            </a:r>
            <a:endParaRPr lang="en-US" altLang="ko-KR" sz="2800" b="1" kern="0" dirty="0">
              <a:solidFill>
                <a:srgbClr val="000000"/>
              </a:solidFill>
              <a:latin typeface="함초롬바탕" panose="02030604000101010101" pitchFamily="18" charset="-127"/>
              <a:ea typeface="함초롬바탕" panose="02030604000101010101" pitchFamily="18" charset="-127"/>
            </a:endParaRPr>
          </a:p>
          <a:p>
            <a:pPr fontAlgn="base">
              <a:lnSpc>
                <a:spcPct val="180000"/>
              </a:lnSpc>
            </a:pP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	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부활발현이 아니라 </a:t>
            </a:r>
            <a:endParaRPr lang="en-US" altLang="ko-KR" sz="2800" b="1" kern="0" dirty="0">
              <a:solidFill>
                <a:srgbClr val="000000"/>
              </a:solidFill>
              <a:latin typeface="함초롬바탕" panose="02030604000101010101" pitchFamily="18" charset="-127"/>
              <a:ea typeface="함초롬바탕" panose="02030604000101010101" pitchFamily="18" charset="-127"/>
            </a:endParaRPr>
          </a:p>
          <a:p>
            <a:pPr fontAlgn="base">
              <a:lnSpc>
                <a:spcPct val="180000"/>
              </a:lnSpc>
            </a:pP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	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오순절 </a:t>
            </a:r>
            <a:r>
              <a:rPr lang="ko-KR" altLang="en-US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성령강림일을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가리킨다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 </a:t>
            </a:r>
            <a:endParaRPr lang="ko-KR" altLang="en-US" sz="28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2229394" y="4234065"/>
            <a:ext cx="8377646" cy="15258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80000"/>
              </a:lnSpc>
            </a:pPr>
            <a:r>
              <a:rPr lang="en-US" altLang="ko-KR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“</a:t>
            </a:r>
            <a:r>
              <a:rPr lang="ko-KR" altLang="en-US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내가 세상 끝 날까지 언제나 너희와 함께 있겠다</a:t>
            </a:r>
            <a:r>
              <a:rPr lang="en-US" altLang="ko-KR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.”</a:t>
            </a:r>
          </a:p>
          <a:p>
            <a:pPr algn="just" fontAlgn="base">
              <a:lnSpc>
                <a:spcPct val="180000"/>
              </a:lnSpc>
            </a:pPr>
            <a:r>
              <a:rPr lang="en-US" altLang="ko-KR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(</a:t>
            </a:r>
            <a:r>
              <a:rPr lang="ko-KR" altLang="en-US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마태 </a:t>
            </a:r>
            <a:r>
              <a:rPr lang="en-US" altLang="ko-KR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28,20)</a:t>
            </a:r>
            <a:endParaRPr lang="ko-KR" altLang="en-US" sz="2800" kern="0" spc="0" dirty="0">
              <a:solidFill>
                <a:srgbClr val="000000"/>
              </a:solidFill>
              <a:effectLst/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47838444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1828799" y="2144007"/>
            <a:ext cx="8151223" cy="16435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lnSpc>
                <a:spcPct val="180000"/>
              </a:lnSpc>
            </a:pP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우리와 함께 하시는 성령님의 현존은 </a:t>
            </a:r>
            <a:endParaRPr lang="en-US" altLang="ko-KR" sz="2800" b="1" kern="0" dirty="0">
              <a:solidFill>
                <a:srgbClr val="000000"/>
              </a:solidFill>
              <a:latin typeface="함초롬바탕" panose="02030604000101010101" pitchFamily="18" charset="-127"/>
              <a:ea typeface="함초롬바탕" panose="02030604000101010101" pitchFamily="18" charset="-127"/>
            </a:endParaRPr>
          </a:p>
          <a:p>
            <a:pPr algn="ctr" fontAlgn="base">
              <a:lnSpc>
                <a:spcPct val="180000"/>
              </a:lnSpc>
            </a:pP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우리와 함께 하시는 그리스도 예수님의 현존이다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</a:t>
            </a:r>
            <a:endParaRPr lang="ko-KR" altLang="en-US" sz="28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99645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2299062" y="1855887"/>
            <a:ext cx="7158446" cy="21605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60000"/>
              </a:lnSpc>
              <a:tabLst>
                <a:tab pos="361950" algn="l"/>
                <a:tab pos="363220" algn="l"/>
                <a:tab pos="1016000" algn="l"/>
                <a:tab pos="1524000" algn="l"/>
                <a:tab pos="2032000" algn="l"/>
                <a:tab pos="2540000" algn="l"/>
                <a:tab pos="3048000" algn="l"/>
                <a:tab pos="3556000" algn="l"/>
                <a:tab pos="4064000" algn="l"/>
                <a:tab pos="4572000" algn="l"/>
                <a:tab pos="5080000" algn="l"/>
                <a:tab pos="5588000" algn="l"/>
                <a:tab pos="6096000" algn="l"/>
                <a:tab pos="6604000" algn="l"/>
                <a:tab pos="7112000" algn="l"/>
                <a:tab pos="7620000" algn="l"/>
                <a:tab pos="8128000" algn="l"/>
                <a:tab pos="8636000" algn="l"/>
                <a:tab pos="9144000" algn="l"/>
                <a:tab pos="9652000" algn="l"/>
                <a:tab pos="10160000" algn="l"/>
                <a:tab pos="10668000" algn="l"/>
                <a:tab pos="11176000" algn="l"/>
                <a:tab pos="11684000" algn="l"/>
                <a:tab pos="12192000" algn="l"/>
                <a:tab pos="12700000" algn="l"/>
                <a:tab pos="13208000" algn="l"/>
                <a:tab pos="13716000" algn="l"/>
                <a:tab pos="14224000" algn="l"/>
                <a:tab pos="14732000" algn="l"/>
                <a:tab pos="15240000" algn="l"/>
                <a:tab pos="15748000" algn="l"/>
              </a:tabLst>
            </a:pP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“그 길”</a:t>
            </a:r>
            <a:endParaRPr lang="en-US" altLang="ko-KR" sz="2800" b="1" kern="0" dirty="0">
              <a:solidFill>
                <a:srgbClr val="000000"/>
              </a:solidFill>
              <a:latin typeface="함초롬바탕" panose="02030604000101010101" pitchFamily="18" charset="-127"/>
              <a:ea typeface="함초롬바탕" panose="02030604000101010101" pitchFamily="18" charset="-127"/>
            </a:endParaRPr>
          </a:p>
          <a:p>
            <a:pPr algn="just" fontAlgn="base">
              <a:lnSpc>
                <a:spcPct val="160000"/>
              </a:lnSpc>
              <a:tabLst>
                <a:tab pos="361950" algn="l"/>
                <a:tab pos="363220" algn="l"/>
                <a:tab pos="1016000" algn="l"/>
                <a:tab pos="1524000" algn="l"/>
                <a:tab pos="2032000" algn="l"/>
                <a:tab pos="2540000" algn="l"/>
                <a:tab pos="3048000" algn="l"/>
                <a:tab pos="3556000" algn="l"/>
                <a:tab pos="4064000" algn="l"/>
                <a:tab pos="4572000" algn="l"/>
                <a:tab pos="5080000" algn="l"/>
                <a:tab pos="5588000" algn="l"/>
                <a:tab pos="6096000" algn="l"/>
                <a:tab pos="6604000" algn="l"/>
                <a:tab pos="7112000" algn="l"/>
                <a:tab pos="7620000" algn="l"/>
                <a:tab pos="8128000" algn="l"/>
                <a:tab pos="8636000" algn="l"/>
                <a:tab pos="9144000" algn="l"/>
                <a:tab pos="9652000" algn="l"/>
                <a:tab pos="10160000" algn="l"/>
                <a:tab pos="10668000" algn="l"/>
                <a:tab pos="11176000" algn="l"/>
                <a:tab pos="11684000" algn="l"/>
                <a:tab pos="12192000" algn="l"/>
                <a:tab pos="12700000" algn="l"/>
                <a:tab pos="13208000" algn="l"/>
                <a:tab pos="13716000" algn="l"/>
                <a:tab pos="14224000" algn="l"/>
                <a:tab pos="14732000" algn="l"/>
                <a:tab pos="15240000" algn="l"/>
                <a:tab pos="15748000" algn="l"/>
              </a:tabLst>
            </a:pPr>
            <a:endParaRPr lang="en-US" altLang="ko-KR" sz="2800" b="1" kern="0" dirty="0">
              <a:solidFill>
                <a:srgbClr val="000000"/>
              </a:solidFill>
              <a:latin typeface="함초롬바탕" panose="02030604000101010101" pitchFamily="18" charset="-127"/>
              <a:ea typeface="함초롬바탕" panose="02030604000101010101" pitchFamily="18" charset="-127"/>
            </a:endParaRPr>
          </a:p>
          <a:p>
            <a:pPr algn="just" fontAlgn="base">
              <a:lnSpc>
                <a:spcPct val="160000"/>
              </a:lnSpc>
              <a:tabLst>
                <a:tab pos="361950" algn="l"/>
                <a:tab pos="363220" algn="l"/>
                <a:tab pos="1016000" algn="l"/>
                <a:tab pos="1524000" algn="l"/>
                <a:tab pos="2032000" algn="l"/>
                <a:tab pos="2540000" algn="l"/>
                <a:tab pos="3048000" algn="l"/>
                <a:tab pos="3556000" algn="l"/>
                <a:tab pos="4064000" algn="l"/>
                <a:tab pos="4572000" algn="l"/>
                <a:tab pos="5080000" algn="l"/>
                <a:tab pos="5588000" algn="l"/>
                <a:tab pos="6096000" algn="l"/>
                <a:tab pos="6604000" algn="l"/>
                <a:tab pos="7112000" algn="l"/>
                <a:tab pos="7620000" algn="l"/>
                <a:tab pos="8128000" algn="l"/>
                <a:tab pos="8636000" algn="l"/>
                <a:tab pos="9144000" algn="l"/>
                <a:tab pos="9652000" algn="l"/>
                <a:tab pos="10160000" algn="l"/>
                <a:tab pos="10668000" algn="l"/>
                <a:tab pos="11176000" algn="l"/>
                <a:tab pos="11684000" algn="l"/>
                <a:tab pos="12192000" algn="l"/>
                <a:tab pos="12700000" algn="l"/>
                <a:tab pos="13208000" algn="l"/>
                <a:tab pos="13716000" algn="l"/>
                <a:tab pos="14224000" algn="l"/>
                <a:tab pos="14732000" algn="l"/>
                <a:tab pos="15240000" algn="l"/>
                <a:tab pos="15748000" algn="l"/>
              </a:tabLst>
            </a:pP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“그 길에 들어선 이들”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= 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구도자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(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求道者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)</a:t>
            </a:r>
            <a:endParaRPr lang="ko-KR" altLang="en-US" sz="2800" b="1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70322246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1828801" y="880095"/>
            <a:ext cx="7881257" cy="55215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79500" algn="just" fontAlgn="base">
              <a:lnSpc>
                <a:spcPct val="180000"/>
              </a:lnSpc>
            </a:pPr>
            <a:r>
              <a:rPr lang="ko-KR" altLang="en-US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예수님께서는 세상에 오실 때</a:t>
            </a:r>
            <a:r>
              <a:rPr lang="en-US" altLang="ko-KR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,</a:t>
            </a:r>
            <a:endParaRPr lang="ko-KR" altLang="en-US" sz="28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marL="1079500" algn="just" fontAlgn="base">
              <a:lnSpc>
                <a:spcPct val="180000"/>
              </a:lnSpc>
            </a:pPr>
            <a:r>
              <a:rPr lang="ko-KR" altLang="en-US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아버지를 버리는 방식으로 </a:t>
            </a:r>
            <a:endParaRPr lang="ko-KR" altLang="en-US" sz="28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marL="1079500" algn="just" fontAlgn="base">
              <a:lnSpc>
                <a:spcPct val="180000"/>
              </a:lnSpc>
            </a:pPr>
            <a:r>
              <a:rPr lang="ko-KR" altLang="en-US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아버지에게서 나오지 않으셨습니다</a:t>
            </a:r>
            <a:r>
              <a:rPr lang="en-US" altLang="ko-KR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.</a:t>
            </a:r>
            <a:endParaRPr lang="ko-KR" altLang="en-US" sz="28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marL="1079500" algn="just" fontAlgn="base">
              <a:lnSpc>
                <a:spcPct val="180000"/>
              </a:lnSpc>
            </a:pPr>
            <a:r>
              <a:rPr lang="ko-KR" altLang="en-US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세상을 떠나실 때도</a:t>
            </a:r>
            <a:endParaRPr lang="ko-KR" altLang="en-US" sz="28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marL="1079500" algn="just" fontAlgn="base">
              <a:lnSpc>
                <a:spcPct val="180000"/>
              </a:lnSpc>
            </a:pPr>
            <a:r>
              <a:rPr lang="ko-KR" altLang="en-US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세상을 버리는 방식으로 </a:t>
            </a:r>
            <a:endParaRPr lang="ko-KR" altLang="en-US" sz="28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marL="1079500" algn="just" fontAlgn="base">
              <a:lnSpc>
                <a:spcPct val="180000"/>
              </a:lnSpc>
            </a:pPr>
            <a:r>
              <a:rPr lang="ko-KR" altLang="en-US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아버지께 가지 않으셨습니다</a:t>
            </a:r>
            <a:r>
              <a:rPr lang="en-US" altLang="ko-KR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.</a:t>
            </a:r>
            <a:endParaRPr lang="ko-KR" altLang="en-US" sz="28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marL="1079500" algn="just" fontAlgn="base">
              <a:lnSpc>
                <a:spcPct val="180000"/>
              </a:lnSpc>
            </a:pPr>
            <a:r>
              <a:rPr lang="en-US" altLang="ko-KR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_</a:t>
            </a:r>
            <a:r>
              <a:rPr lang="ko-KR" altLang="en-US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아우구스티누스</a:t>
            </a:r>
            <a:endParaRPr lang="ko-KR" altLang="en-US" sz="28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77199944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2856411" y="1891459"/>
            <a:ext cx="6426925" cy="24191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80000"/>
              </a:lnSpc>
            </a:pP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“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내 계명들” 속에는 새 계명은 물론이요 예수님의 뜻이 담긴 모든 가르침이 포함된다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 </a:t>
            </a:r>
            <a:endParaRPr lang="ko-KR" altLang="en-US" sz="28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1719463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505098" y="937806"/>
            <a:ext cx="11112137" cy="24191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31520" marR="383540" algn="just" fontAlgn="base">
              <a:lnSpc>
                <a:spcPct val="180000"/>
              </a:lnSpc>
            </a:pPr>
            <a:r>
              <a:rPr lang="ko-KR" altLang="en-US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“내 계명들을 받아 지키는 이야말로 나를 사랑하는 사람이다</a:t>
            </a:r>
            <a:r>
              <a:rPr lang="en-US" altLang="ko-KR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.”</a:t>
            </a:r>
            <a:endParaRPr lang="ko-KR" altLang="en-US" sz="28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marL="731520" marR="383540" algn="just" fontAlgn="base">
              <a:lnSpc>
                <a:spcPct val="180000"/>
              </a:lnSpc>
            </a:pPr>
            <a:r>
              <a:rPr lang="ko-KR" altLang="en-US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“누구든지 나를 사랑하면 내 말을 지킬 것이다</a:t>
            </a:r>
            <a:r>
              <a:rPr lang="en-US" altLang="ko-KR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.” </a:t>
            </a:r>
            <a:endParaRPr lang="ko-KR" altLang="en-US" sz="28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marL="731520" marR="383540" algn="just" fontAlgn="base">
              <a:lnSpc>
                <a:spcPct val="180000"/>
              </a:lnSpc>
            </a:pPr>
            <a:r>
              <a:rPr lang="ko-KR" altLang="en-US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“나를 사랑하지 않는 사람은 내 말들을 지키지 않는다</a:t>
            </a:r>
            <a:r>
              <a:rPr lang="en-US" altLang="ko-KR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.”</a:t>
            </a:r>
            <a:endParaRPr lang="ko-KR" altLang="en-US" sz="28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1724297" y="3836720"/>
            <a:ext cx="8673737" cy="24191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80000"/>
              </a:lnSpc>
            </a:pPr>
            <a:r>
              <a:rPr lang="en-US" altLang="ko-KR" sz="28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“</a:t>
            </a:r>
            <a:r>
              <a:rPr lang="ko-KR" altLang="en-US" sz="28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예수님을 사랑하는 사람은 그분의 계명들</a:t>
            </a:r>
            <a:r>
              <a:rPr lang="en-US" altLang="ko-KR" sz="28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(</a:t>
            </a:r>
            <a:r>
              <a:rPr lang="ko-KR" altLang="en-US" sz="28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말씀들</a:t>
            </a:r>
            <a:r>
              <a:rPr lang="en-US" altLang="ko-KR" sz="28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)</a:t>
            </a:r>
            <a:r>
              <a:rPr lang="ko-KR" altLang="en-US" sz="28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을 지키는 사람이고</a:t>
            </a:r>
            <a:r>
              <a:rPr lang="en-US" altLang="ko-KR" sz="28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, </a:t>
            </a:r>
            <a:r>
              <a:rPr lang="ko-KR" altLang="en-US" sz="28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그분의 계명들</a:t>
            </a:r>
            <a:r>
              <a:rPr lang="en-US" altLang="ko-KR" sz="28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(</a:t>
            </a:r>
            <a:r>
              <a:rPr lang="ko-KR" altLang="en-US" sz="28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말씀들</a:t>
            </a:r>
            <a:r>
              <a:rPr lang="en-US" altLang="ko-KR" sz="28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)</a:t>
            </a:r>
            <a:r>
              <a:rPr lang="ko-KR" altLang="en-US" sz="28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을 지키는  사람은 그분을 사랑하는 사람이다</a:t>
            </a:r>
            <a:r>
              <a:rPr lang="en-US" altLang="ko-KR" sz="28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.”</a:t>
            </a:r>
            <a:endParaRPr lang="ko-KR" altLang="en-US" sz="28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815211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174172" y="397744"/>
            <a:ext cx="11399520" cy="60755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16280" marR="383540" algn="just" fontAlgn="base">
              <a:lnSpc>
                <a:spcPct val="180000"/>
              </a:lnSpc>
            </a:pPr>
            <a:r>
              <a:rPr lang="ko-KR" altLang="en-US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초기의 회개가 그리스도를 더 깊게 체험하게 해주는 것은 틀림없지만</a:t>
            </a:r>
            <a:r>
              <a:rPr lang="en-US" altLang="ko-KR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, </a:t>
            </a:r>
            <a:r>
              <a:rPr lang="ko-KR" altLang="en-US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회개의 은총을 충만하게 받는 체험은 그리스도를 깊이 체험한 후에야 가능하다</a:t>
            </a:r>
            <a:r>
              <a:rPr lang="en-US" altLang="ko-KR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. </a:t>
            </a:r>
            <a:r>
              <a:rPr lang="ko-KR" altLang="en-US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그분을 만난 뒤에야 비로소 죄가 무엇인지 사랑이 무엇인지를 이해하게    되기 때문이다</a:t>
            </a:r>
            <a:r>
              <a:rPr lang="en-US" altLang="ko-KR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. </a:t>
            </a:r>
            <a:r>
              <a:rPr lang="ko-KR" altLang="en-US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어두운 지하 감옥에 있던 사람은 밝은 곳에 나온 후에야 그 감옥이 얼마나 어두웠는지를 깨닫게 되며</a:t>
            </a:r>
            <a:r>
              <a:rPr lang="en-US" altLang="ko-KR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, </a:t>
            </a:r>
            <a:r>
              <a:rPr lang="ko-KR" altLang="en-US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빛이 얼마나 소중하고 사랑스러운 것인지를 알게 된다</a:t>
            </a:r>
            <a:r>
              <a:rPr lang="en-US" altLang="ko-KR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. </a:t>
            </a:r>
            <a:r>
              <a:rPr lang="ko-KR" altLang="en-US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지하 감옥에 있는 동안에는 눈이 어둠에 익숙해져 있어서 자신이 어둠 속에 있다는 사실을 알지도 못하고 빛이 필요하다는   것도 깨닫지 못한다</a:t>
            </a:r>
            <a:r>
              <a:rPr lang="en-US" altLang="ko-KR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. </a:t>
            </a:r>
            <a:r>
              <a:rPr lang="ko-KR" altLang="en-US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죄가 무엇인지를 아는 것은 죄인이 아니라 성인이다</a:t>
            </a:r>
            <a:r>
              <a:rPr lang="en-US" altLang="ko-KR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.</a:t>
            </a:r>
            <a:endParaRPr lang="ko-KR" altLang="en-US" sz="24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marL="716280" marR="383540" algn="just" fontAlgn="base">
              <a:lnSpc>
                <a:spcPct val="180000"/>
              </a:lnSpc>
            </a:pPr>
            <a:r>
              <a:rPr lang="en-US" altLang="ko-KR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_</a:t>
            </a:r>
            <a:r>
              <a:rPr lang="ko-KR" altLang="en-US" sz="2400" b="1" kern="0" dirty="0" err="1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드</a:t>
            </a:r>
            <a:r>
              <a:rPr lang="ko-KR" altLang="en-US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 </a:t>
            </a:r>
            <a:r>
              <a:rPr lang="ko-KR" altLang="en-US" sz="2400" b="1" kern="0" dirty="0" err="1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멜로</a:t>
            </a:r>
            <a:r>
              <a:rPr lang="en-US" altLang="ko-KR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(Anthony De Mello) </a:t>
            </a:r>
            <a:endParaRPr lang="ko-KR" altLang="en-US" sz="24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41764537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956082" y="1610824"/>
            <a:ext cx="10091853" cy="319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31520" marR="383540" algn="just" fontAlgn="base">
              <a:lnSpc>
                <a:spcPct val="180000"/>
              </a:lnSpc>
            </a:pPr>
            <a:r>
              <a:rPr lang="ko-KR" altLang="en-US" sz="28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“나는 너희에게 평화를 남기고 간다</a:t>
            </a:r>
            <a:r>
              <a:rPr lang="en-US" altLang="ko-KR" sz="28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 </a:t>
            </a:r>
            <a:r>
              <a:rPr lang="ko-KR" altLang="en-US" sz="2800" u="sng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궁서" panose="02030600000101010101" pitchFamily="18" charset="-127"/>
                <a:ea typeface="궁서" panose="02030600000101010101" pitchFamily="18" charset="-127"/>
              </a:rPr>
              <a:t>내 평화</a:t>
            </a:r>
            <a:r>
              <a:rPr lang="ko-KR" altLang="en-US" sz="28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를 너희에게 준다</a:t>
            </a:r>
            <a:r>
              <a:rPr lang="en-US" altLang="ko-KR" sz="28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 </a:t>
            </a:r>
            <a:r>
              <a:rPr lang="ko-KR" altLang="en-US" sz="2800" u="sng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궁서" panose="02030600000101010101" pitchFamily="18" charset="-127"/>
                <a:ea typeface="궁서" panose="02030600000101010101" pitchFamily="18" charset="-127"/>
              </a:rPr>
              <a:t>내가 주는 평화는 세상이 주는 평화와 같지   않다</a:t>
            </a:r>
            <a:r>
              <a:rPr lang="en-US" altLang="ko-KR" sz="28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 </a:t>
            </a:r>
            <a:r>
              <a:rPr lang="ko-KR" altLang="en-US" sz="28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너희 마음이 산란해지는 일도</a:t>
            </a:r>
            <a:r>
              <a:rPr lang="en-US" altLang="ko-KR" sz="28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, </a:t>
            </a:r>
            <a:r>
              <a:rPr lang="ko-KR" altLang="en-US" sz="28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겁을 내는 일도   없도록 하여라</a:t>
            </a:r>
            <a:r>
              <a:rPr lang="en-US" altLang="ko-KR" sz="28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.”(14,27) </a:t>
            </a:r>
            <a:endParaRPr lang="ko-KR" altLang="en-US" sz="2800" kern="0" spc="0" dirty="0">
              <a:solidFill>
                <a:srgbClr val="000000"/>
              </a:solidFill>
              <a:effectLst/>
              <a:latin typeface="궁서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5677888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B06863C4-36F3-4754-AF09-B91EC0046B69}"/>
              </a:ext>
            </a:extLst>
          </p:cNvPr>
          <p:cNvSpPr/>
          <p:nvPr/>
        </p:nvSpPr>
        <p:spPr>
          <a:xfrm>
            <a:off x="2684014" y="2122449"/>
            <a:ext cx="7693981" cy="27685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60000"/>
              </a:lnSpc>
            </a:pPr>
            <a:r>
              <a:rPr lang="ko-KR" altLang="en-US" sz="2800" b="1" kern="0" dirty="0">
                <a:solidFill>
                  <a:srgbClr val="000000"/>
                </a:solidFill>
                <a:latin typeface="한양신명조"/>
                <a:ea typeface="한양신명조"/>
              </a:rPr>
              <a:t>“여기 곡식이 있습니다</a:t>
            </a:r>
            <a:r>
              <a:rPr lang="en-US" altLang="ko-KR" sz="2800" b="1" kern="0" dirty="0">
                <a:solidFill>
                  <a:srgbClr val="000000"/>
                </a:solidFill>
                <a:latin typeface="한양신명조"/>
                <a:ea typeface="한양신명조"/>
              </a:rPr>
              <a:t>. </a:t>
            </a:r>
          </a:p>
          <a:p>
            <a:pPr fontAlgn="base">
              <a:lnSpc>
                <a:spcPct val="160000"/>
              </a:lnSpc>
            </a:pPr>
            <a:r>
              <a:rPr lang="ko-KR" altLang="en-US" sz="2800" b="1" kern="0" dirty="0">
                <a:solidFill>
                  <a:srgbClr val="000000"/>
                </a:solidFill>
                <a:latin typeface="한양신명조"/>
                <a:ea typeface="한양신명조"/>
              </a:rPr>
              <a:t>여기 포도가 있습니다</a:t>
            </a:r>
            <a:r>
              <a:rPr lang="en-US" altLang="ko-KR" sz="2800" b="1" kern="0" dirty="0">
                <a:solidFill>
                  <a:srgbClr val="000000"/>
                </a:solidFill>
                <a:latin typeface="한양신명조"/>
                <a:ea typeface="한양신명조"/>
              </a:rPr>
              <a:t>. </a:t>
            </a:r>
          </a:p>
          <a:p>
            <a:pPr fontAlgn="base">
              <a:lnSpc>
                <a:spcPct val="160000"/>
              </a:lnSpc>
            </a:pPr>
            <a:r>
              <a:rPr lang="ko-KR" altLang="en-US" sz="2800" b="1" kern="0" dirty="0">
                <a:solidFill>
                  <a:srgbClr val="000000"/>
                </a:solidFill>
                <a:latin typeface="한양신명조"/>
                <a:ea typeface="한양신명조"/>
              </a:rPr>
              <a:t>그런데 평화가 없습니다</a:t>
            </a:r>
            <a:r>
              <a:rPr lang="en-US" altLang="ko-KR" sz="2800" b="1" kern="0" dirty="0">
                <a:solidFill>
                  <a:srgbClr val="000000"/>
                </a:solidFill>
                <a:latin typeface="한양신명조"/>
                <a:ea typeface="한양신명조"/>
              </a:rPr>
              <a:t>. </a:t>
            </a:r>
            <a:br>
              <a:rPr lang="en-US" altLang="ko-KR" sz="2800" b="1" kern="0" dirty="0">
                <a:solidFill>
                  <a:srgbClr val="000000"/>
                </a:solidFill>
                <a:latin typeface="한양신명조"/>
                <a:ea typeface="한양신명조"/>
              </a:rPr>
            </a:br>
            <a:r>
              <a:rPr lang="ko-KR" altLang="en-US" sz="2800" b="1" kern="0" dirty="0">
                <a:solidFill>
                  <a:srgbClr val="000000"/>
                </a:solidFill>
                <a:latin typeface="한양신명조"/>
                <a:ea typeface="한양신명조"/>
              </a:rPr>
              <a:t>결국 아무 것도 없는 것입니다</a:t>
            </a:r>
            <a:r>
              <a:rPr lang="en-US" altLang="ko-KR" sz="2800" b="1" kern="0" dirty="0">
                <a:solidFill>
                  <a:srgbClr val="000000"/>
                </a:solidFill>
                <a:latin typeface="한양신명조"/>
                <a:ea typeface="한양신명조"/>
              </a:rPr>
              <a:t>.”</a:t>
            </a:r>
            <a:endParaRPr lang="ko-KR" altLang="en-US" sz="28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665898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8126629F-CEA5-42DD-A837-9C9458F04135}"/>
              </a:ext>
            </a:extLst>
          </p:cNvPr>
          <p:cNvSpPr/>
          <p:nvPr/>
        </p:nvSpPr>
        <p:spPr>
          <a:xfrm>
            <a:off x="3048000" y="2965828"/>
            <a:ext cx="6096000" cy="1389676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fontAlgn="base">
              <a:lnSpc>
                <a:spcPct val="160000"/>
              </a:lnSpc>
            </a:pPr>
            <a:r>
              <a:rPr lang="ko-KR" altLang="en-US" sz="2800" b="1" kern="0" dirty="0">
                <a:solidFill>
                  <a:srgbClr val="000000"/>
                </a:solidFill>
                <a:latin typeface="한양신명조"/>
                <a:ea typeface="한양신명조"/>
              </a:rPr>
              <a:t>“남기고 </a:t>
            </a:r>
            <a:r>
              <a:rPr lang="ko-KR" altLang="en-US" sz="2800" b="1" kern="0" dirty="0" err="1">
                <a:solidFill>
                  <a:srgbClr val="000000"/>
                </a:solidFill>
                <a:latin typeface="한양신명조"/>
                <a:ea typeface="한양신명조"/>
              </a:rPr>
              <a:t>간다”는</a:t>
            </a:r>
            <a:r>
              <a:rPr lang="ko-KR" altLang="en-US" sz="2800" b="1" kern="0" dirty="0">
                <a:solidFill>
                  <a:srgbClr val="000000"/>
                </a:solidFill>
                <a:latin typeface="한양신명조"/>
                <a:ea typeface="한양신명조"/>
              </a:rPr>
              <a:t> 동사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</a:t>
            </a:r>
            <a:r>
              <a:rPr lang="ko-KR" altLang="en-US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아피에미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(</a:t>
            </a:r>
            <a:r>
              <a:rPr lang="en-US" altLang="ko-KR" sz="2800" b="1" kern="0" dirty="0" err="1">
                <a:solidFill>
                  <a:srgbClr val="000000"/>
                </a:solidFill>
                <a:latin typeface="Bwgrkl" panose="02000400000000000000" pitchFamily="2" charset="0"/>
                <a:ea typeface="Bwgrkl" panose="02000400000000000000" pitchFamily="2" charset="0"/>
              </a:rPr>
              <a:t>avfi,hmi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)</a:t>
            </a:r>
            <a:r>
              <a:rPr lang="ko-KR" altLang="en-US" sz="2800" b="1" kern="0" dirty="0">
                <a:solidFill>
                  <a:srgbClr val="000000"/>
                </a:solidFill>
                <a:latin typeface="한양신명조"/>
                <a:ea typeface="한양신명조"/>
              </a:rPr>
              <a:t>는 유산을 남긴다는 의미를 갖는다</a:t>
            </a:r>
            <a:endParaRPr lang="ko-KR" altLang="en-US" sz="2800" b="1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72832710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956082" y="1610824"/>
            <a:ext cx="10091853" cy="319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31520" marR="383540" algn="just" fontAlgn="base">
              <a:lnSpc>
                <a:spcPct val="180000"/>
              </a:lnSpc>
            </a:pPr>
            <a:r>
              <a:rPr lang="ko-KR" altLang="en-US" sz="28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“나는 너희에게 평화를 남기고 간다</a:t>
            </a:r>
            <a:r>
              <a:rPr lang="en-US" altLang="ko-KR" sz="28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 </a:t>
            </a:r>
            <a:r>
              <a:rPr lang="ko-KR" altLang="en-US" sz="2800" u="sng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궁서" panose="02030600000101010101" pitchFamily="18" charset="-127"/>
                <a:ea typeface="궁서" panose="02030600000101010101" pitchFamily="18" charset="-127"/>
              </a:rPr>
              <a:t>내 평화</a:t>
            </a:r>
            <a:r>
              <a:rPr lang="ko-KR" altLang="en-US" sz="28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를 너희에게 준다</a:t>
            </a:r>
            <a:r>
              <a:rPr lang="en-US" altLang="ko-KR" sz="28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 </a:t>
            </a:r>
            <a:r>
              <a:rPr lang="ko-KR" altLang="en-US" sz="2800" u="sng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궁서" panose="02030600000101010101" pitchFamily="18" charset="-127"/>
                <a:ea typeface="궁서" panose="02030600000101010101" pitchFamily="18" charset="-127"/>
              </a:rPr>
              <a:t>내가 주는 평화는 세상이 주는 평화와 같지   않다</a:t>
            </a:r>
            <a:r>
              <a:rPr lang="en-US" altLang="ko-KR" sz="28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 </a:t>
            </a:r>
            <a:r>
              <a:rPr lang="ko-KR" altLang="en-US" sz="28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너희 마음이 산란해지는 일도</a:t>
            </a:r>
            <a:r>
              <a:rPr lang="en-US" altLang="ko-KR" sz="28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, </a:t>
            </a:r>
            <a:r>
              <a:rPr lang="ko-KR" altLang="en-US" sz="28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겁을 내는 일도   없도록 하여라</a:t>
            </a:r>
            <a:r>
              <a:rPr lang="en-US" altLang="ko-KR" sz="2800" kern="0" dirty="0">
                <a:solidFill>
                  <a:srgbClr val="000000"/>
                </a:solidFill>
                <a:latin typeface="궁서" panose="02030600000101010101" pitchFamily="18" charset="-127"/>
                <a:ea typeface="궁서" panose="02030600000101010101" pitchFamily="18" charset="-127"/>
              </a:rPr>
              <a:t>.”(14,27) </a:t>
            </a:r>
            <a:endParaRPr lang="ko-KR" altLang="en-US" sz="2800" kern="0" spc="0" dirty="0">
              <a:solidFill>
                <a:srgbClr val="000000"/>
              </a:solidFill>
              <a:effectLst/>
              <a:latin typeface="궁서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25537174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E92EFA4E-3D15-465F-8EE8-E08789D208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2764" y="-164254"/>
            <a:ext cx="17696470" cy="566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2049" name="_x419950600" descr="EMB00000f4c6259">
            <a:extLst>
              <a:ext uri="{FF2B5EF4-FFF2-40B4-BE49-F238E27FC236}">
                <a16:creationId xmlns:a16="http://schemas.microsoft.com/office/drawing/2014/main" id="{38A5DD52-53A0-4BCC-AFE0-F81BD5A9E0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2764" y="292946"/>
            <a:ext cx="7838983" cy="6272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536900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AD47A2D9-24F9-4424-BCB4-D313B27AA0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6727" y="-240418"/>
            <a:ext cx="20924363" cy="575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3073" name="_x419931664" descr="EMB00000f4c625b">
            <a:extLst>
              <a:ext uri="{FF2B5EF4-FFF2-40B4-BE49-F238E27FC236}">
                <a16:creationId xmlns:a16="http://schemas.microsoft.com/office/drawing/2014/main" id="{7DB19F95-E8D6-4BAF-843C-07688FB388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6728" y="216783"/>
            <a:ext cx="7111014" cy="6424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67750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2865120" y="1094357"/>
            <a:ext cx="6096000" cy="42288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fontAlgn="base">
              <a:lnSpc>
                <a:spcPct val="160000"/>
              </a:lnSpc>
            </a:pPr>
            <a:r>
              <a:rPr lang="ko-KR" altLang="en-US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“여러분은 얼마나 많은 길을 가야    인간이라고 부를 수 있냐고 묻고 있지만</a:t>
            </a:r>
            <a:r>
              <a:rPr lang="en-US" altLang="ko-KR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, </a:t>
            </a:r>
            <a:r>
              <a:rPr lang="ko-KR" altLang="en-US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인간의 길은 오직 하나뿐입니다</a:t>
            </a:r>
            <a:r>
              <a:rPr lang="en-US" altLang="ko-KR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. ‘</a:t>
            </a:r>
            <a:r>
              <a:rPr lang="ko-KR" altLang="en-US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나는 길이요 진리요 생명이라’고    말씀하신 예수 그리스도뿐입니다</a:t>
            </a:r>
            <a:r>
              <a:rPr lang="en-US" altLang="ko-KR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.”</a:t>
            </a:r>
          </a:p>
          <a:p>
            <a:pPr algn="just" fontAlgn="base">
              <a:lnSpc>
                <a:spcPct val="160000"/>
              </a:lnSpc>
            </a:pPr>
            <a:r>
              <a:rPr lang="en-US" altLang="ko-KR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(</a:t>
            </a:r>
            <a:r>
              <a:rPr lang="ko-KR" altLang="en-US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요한 </a:t>
            </a:r>
            <a:r>
              <a:rPr lang="ko-KR" altLang="en-US" sz="2800" b="1" kern="0" dirty="0" err="1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바오로</a:t>
            </a:r>
            <a:r>
              <a:rPr lang="ko-KR" altLang="en-US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 </a:t>
            </a:r>
            <a:r>
              <a:rPr lang="en-US" altLang="ko-KR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2</a:t>
            </a:r>
            <a:r>
              <a:rPr lang="ko-KR" altLang="en-US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세</a:t>
            </a:r>
            <a:r>
              <a:rPr lang="en-US" altLang="ko-KR" sz="28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)</a:t>
            </a:r>
            <a:endParaRPr lang="ko-KR" altLang="en-US" sz="2800" b="1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8145425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6A4F1D1C-22E5-4054-B531-FA724FDEA7B8}"/>
              </a:ext>
            </a:extLst>
          </p:cNvPr>
          <p:cNvSpPr/>
          <p:nvPr/>
        </p:nvSpPr>
        <p:spPr>
          <a:xfrm>
            <a:off x="4304484" y="3192141"/>
            <a:ext cx="3583032" cy="6856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fontAlgn="base">
              <a:lnSpc>
                <a:spcPct val="160000"/>
              </a:lnSpc>
            </a:pP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안전과 평화는 다르다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</a:t>
            </a:r>
            <a:endParaRPr lang="ko-KR" altLang="en-US" sz="28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623618025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2191" y="0"/>
            <a:ext cx="5143500" cy="6858000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652" y="-46527"/>
            <a:ext cx="4771421" cy="6904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309053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999683" y="2822580"/>
            <a:ext cx="9721080" cy="28500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98500" marR="383540" algn="just" fontAlgn="base">
              <a:lnSpc>
                <a:spcPct val="160000"/>
              </a:lnSpc>
            </a:pPr>
            <a:r>
              <a:rPr lang="ko-KR" altLang="en-US" sz="2800" kern="0" dirty="0">
                <a:solidFill>
                  <a:srgbClr val="000000"/>
                </a:solidFill>
                <a:ea typeface="궁서" panose="02030600000101010101" pitchFamily="18" charset="-127"/>
              </a:rPr>
              <a:t>내가 너희에게 이 말을 한 이유는</a:t>
            </a:r>
            <a:r>
              <a:rPr lang="en-US" altLang="ko-KR" sz="2800" kern="0" dirty="0">
                <a:solidFill>
                  <a:srgbClr val="000000"/>
                </a:solidFill>
                <a:latin typeface="궁서" panose="02030600000101010101" pitchFamily="18" charset="-127"/>
              </a:rPr>
              <a:t>, </a:t>
            </a:r>
            <a:r>
              <a:rPr lang="ko-KR" altLang="en-US" sz="2800" kern="0" dirty="0">
                <a:solidFill>
                  <a:srgbClr val="000000"/>
                </a:solidFill>
                <a:ea typeface="궁서" panose="02030600000101010101" pitchFamily="18" charset="-127"/>
              </a:rPr>
              <a:t>너희가 내 안에서 </a:t>
            </a:r>
            <a:r>
              <a:rPr lang="ko-KR" altLang="en-US" sz="2800" u="sng" kern="0" dirty="0">
                <a:solidFill>
                  <a:srgbClr val="000000"/>
                </a:solidFill>
                <a:ea typeface="궁서" panose="02030600000101010101" pitchFamily="18" charset="-127"/>
              </a:rPr>
              <a:t>평화</a:t>
            </a:r>
            <a:r>
              <a:rPr lang="ko-KR" altLang="en-US" sz="2800" kern="0" dirty="0">
                <a:solidFill>
                  <a:srgbClr val="000000"/>
                </a:solidFill>
                <a:ea typeface="궁서" panose="02030600000101010101" pitchFamily="18" charset="-127"/>
              </a:rPr>
              <a:t>를 얻게 하려는 것이다</a:t>
            </a:r>
            <a:r>
              <a:rPr lang="en-US" altLang="ko-KR" sz="2800" kern="0" dirty="0">
                <a:solidFill>
                  <a:srgbClr val="000000"/>
                </a:solidFill>
                <a:latin typeface="궁서" panose="02030600000101010101" pitchFamily="18" charset="-127"/>
              </a:rPr>
              <a:t>.  </a:t>
            </a:r>
            <a:r>
              <a:rPr lang="ko-KR" altLang="en-US" sz="2800" kern="0" dirty="0">
                <a:solidFill>
                  <a:srgbClr val="000000"/>
                </a:solidFill>
                <a:ea typeface="궁서" panose="02030600000101010101" pitchFamily="18" charset="-127"/>
              </a:rPr>
              <a:t>너희는 세상에서 </a:t>
            </a:r>
            <a:r>
              <a:rPr lang="ko-KR" altLang="en-US" sz="2800" u="sng" kern="0" dirty="0">
                <a:solidFill>
                  <a:srgbClr val="000000"/>
                </a:solidFill>
                <a:ea typeface="궁서" panose="02030600000101010101" pitchFamily="18" charset="-127"/>
              </a:rPr>
              <a:t>고난</a:t>
            </a:r>
            <a:r>
              <a:rPr lang="ko-KR" altLang="en-US" sz="2800" kern="0" dirty="0">
                <a:solidFill>
                  <a:srgbClr val="000000"/>
                </a:solidFill>
                <a:ea typeface="궁서" panose="02030600000101010101" pitchFamily="18" charset="-127"/>
              </a:rPr>
              <a:t>을 겪을 것이다</a:t>
            </a:r>
            <a:r>
              <a:rPr lang="en-US" altLang="ko-KR" sz="2800" kern="0" dirty="0">
                <a:solidFill>
                  <a:srgbClr val="000000"/>
                </a:solidFill>
                <a:latin typeface="궁서" panose="02030600000101010101" pitchFamily="18" charset="-127"/>
              </a:rPr>
              <a:t>.   </a:t>
            </a:r>
            <a:r>
              <a:rPr lang="ko-KR" altLang="en-US" sz="2800" kern="0" dirty="0">
                <a:solidFill>
                  <a:srgbClr val="000000"/>
                </a:solidFill>
                <a:ea typeface="궁서" panose="02030600000101010101" pitchFamily="18" charset="-127"/>
              </a:rPr>
              <a:t>그러나 용기를 내어라</a:t>
            </a:r>
            <a:r>
              <a:rPr lang="en-US" altLang="ko-KR" sz="2800" kern="0" dirty="0">
                <a:solidFill>
                  <a:srgbClr val="000000"/>
                </a:solidFill>
                <a:latin typeface="궁서" panose="02030600000101010101" pitchFamily="18" charset="-127"/>
              </a:rPr>
              <a:t>. </a:t>
            </a:r>
            <a:r>
              <a:rPr lang="ko-KR" altLang="en-US" sz="2800" kern="0" dirty="0">
                <a:solidFill>
                  <a:srgbClr val="000000"/>
                </a:solidFill>
                <a:ea typeface="궁서" panose="02030600000101010101" pitchFamily="18" charset="-127"/>
              </a:rPr>
              <a:t>내가 세상을  이겼다</a:t>
            </a:r>
            <a:r>
              <a:rPr lang="en-US" altLang="ko-KR" sz="2800" kern="0" dirty="0">
                <a:solidFill>
                  <a:srgbClr val="000000"/>
                </a:solidFill>
                <a:latin typeface="궁서" panose="02030600000101010101" pitchFamily="18" charset="-127"/>
              </a:rPr>
              <a:t>.”(</a:t>
            </a:r>
            <a:r>
              <a:rPr lang="ko-KR" altLang="en-US" sz="2800" kern="0" dirty="0">
                <a:solidFill>
                  <a:srgbClr val="000000"/>
                </a:solidFill>
                <a:latin typeface="궁서" panose="02030600000101010101" pitchFamily="18" charset="-127"/>
              </a:rPr>
              <a:t>요한 </a:t>
            </a:r>
            <a:r>
              <a:rPr lang="en-US" altLang="ko-KR" sz="2800" kern="0" dirty="0">
                <a:solidFill>
                  <a:srgbClr val="000000"/>
                </a:solidFill>
                <a:latin typeface="궁서" panose="02030600000101010101" pitchFamily="18" charset="-127"/>
              </a:rPr>
              <a:t>16,33)</a:t>
            </a:r>
            <a:endParaRPr lang="ko-KR" altLang="en-US" sz="2800" kern="0" dirty="0">
              <a:solidFill>
                <a:srgbClr val="000000"/>
              </a:solidFill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1655634" y="1092862"/>
            <a:ext cx="7051930" cy="9787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fontAlgn="base">
              <a:lnSpc>
                <a:spcPct val="180000"/>
              </a:lnSpc>
            </a:pPr>
            <a:r>
              <a:rPr lang="ko-KR" altLang="en-US" sz="3200" b="1" u="sng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함초롬바탕" panose="02030604000101010101" pitchFamily="18" charset="-127"/>
                <a:ea typeface="함초롬바탕" panose="02030604000101010101" pitchFamily="18" charset="-127"/>
              </a:rPr>
              <a:t>생의 폭풍우 속에서도 누리게 되는 평화</a:t>
            </a:r>
            <a:endParaRPr lang="ko-KR" altLang="en-US" sz="3200" b="1" kern="0" spc="0" dirty="0">
              <a:solidFill>
                <a:srgbClr val="000000"/>
              </a:solidFill>
              <a:effectLst/>
              <a:latin typeface="바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450197203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A2F905AB-AD8A-4644-BF7C-F6A53DEFE1F5}"/>
              </a:ext>
            </a:extLst>
          </p:cNvPr>
          <p:cNvSpPr/>
          <p:nvPr/>
        </p:nvSpPr>
        <p:spPr>
          <a:xfrm>
            <a:off x="1762072" y="1335454"/>
            <a:ext cx="1672253" cy="7169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fontAlgn="base">
              <a:lnSpc>
                <a:spcPct val="160000"/>
              </a:lnSpc>
            </a:pPr>
            <a:r>
              <a:rPr lang="ko-KR" altLang="en-US" sz="2800" b="1" kern="0" dirty="0" err="1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샬롬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(</a:t>
            </a:r>
            <a:r>
              <a:rPr lang="en-US" altLang="ko-KR" sz="2800" b="1" kern="0" dirty="0">
                <a:solidFill>
                  <a:srgbClr val="000000"/>
                </a:solidFill>
                <a:latin typeface="Bwhebb" panose="02000400000000000000" pitchFamily="2" charset="0"/>
                <a:ea typeface="함초롬바탕" panose="02030604000101010101" pitchFamily="18" charset="-127"/>
              </a:rPr>
              <a:t>~</a:t>
            </a:r>
            <a:r>
              <a:rPr lang="en-US" altLang="ko-KR" sz="2800" b="1" kern="0" dirty="0" err="1">
                <a:solidFill>
                  <a:srgbClr val="000000"/>
                </a:solidFill>
                <a:latin typeface="Bwhebb" panose="02000400000000000000" pitchFamily="2" charset="0"/>
                <a:ea typeface="함초롬바탕" panose="02030604000101010101" pitchFamily="18" charset="-127"/>
              </a:rPr>
              <a:t>Alv</a:t>
            </a:r>
            <a:r>
              <a:rPr lang="en-US" altLang="ko-KR" sz="2800" b="1" kern="0" dirty="0">
                <a:solidFill>
                  <a:srgbClr val="000000"/>
                </a:solidFill>
                <a:latin typeface="Bwhebb" panose="02000400000000000000" pitchFamily="2" charset="0"/>
                <a:ea typeface="함초롬바탕" panose="02030604000101010101" pitchFamily="18" charset="-127"/>
              </a:rPr>
              <a:t>'</a:t>
            </a:r>
            <a:r>
              <a:rPr lang="en-US" altLang="ko-KR" sz="2800" b="1" kern="0" dirty="0">
                <a:solidFill>
                  <a:srgbClr val="000000"/>
                </a:solidFill>
                <a:latin typeface="한양신명조"/>
                <a:ea typeface="한양신명조"/>
              </a:rPr>
              <a:t>)</a:t>
            </a:r>
            <a:endParaRPr lang="en-US" altLang="ko-KR" sz="28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8781FEC-F85D-497E-A1B9-2D6EDDD0E8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21583" y="1595181"/>
            <a:ext cx="96348271" cy="2885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4097" name="_x668324304" descr="EMB00000f4c6265">
            <a:extLst>
              <a:ext uri="{FF2B5EF4-FFF2-40B4-BE49-F238E27FC236}">
                <a16:creationId xmlns:a16="http://schemas.microsoft.com/office/drawing/2014/main" id="{1275A3F8-1D6D-48D6-9618-07B3D58F0C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6710" y="666927"/>
            <a:ext cx="7460430" cy="559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0285893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2354663" y="1632814"/>
            <a:ext cx="7563059" cy="28500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60000"/>
              </a:lnSpc>
            </a:pP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우리 그리스도인들 중 많은 이들이 이 우화 속의 주인공과 마찬가지로 주님께서 남겨 두신 유서를 품에만 보관하고 다닌다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 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그래서 영적으로 늘    헐벗고 굶주려 있다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 </a:t>
            </a:r>
            <a:endParaRPr lang="ko-KR" altLang="en-US" sz="28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70004057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2846832" y="1860644"/>
            <a:ext cx="6096000" cy="147117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fontAlgn="base">
              <a:lnSpc>
                <a:spcPct val="160000"/>
              </a:lnSpc>
            </a:pP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“누구 때문에 평화를 잃었다”  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X</a:t>
            </a: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 </a:t>
            </a:r>
            <a:endParaRPr lang="en-US" altLang="ko-KR" sz="2800" b="1" kern="0" dirty="0">
              <a:solidFill>
                <a:srgbClr val="000000"/>
              </a:solidFill>
              <a:latin typeface="함초롬바탕" panose="02030604000101010101" pitchFamily="18" charset="-127"/>
              <a:ea typeface="함초롬바탕" panose="02030604000101010101" pitchFamily="18" charset="-127"/>
            </a:endParaRPr>
          </a:p>
          <a:p>
            <a:pPr algn="just" fontAlgn="base">
              <a:lnSpc>
                <a:spcPct val="160000"/>
              </a:lnSpc>
            </a:pP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“무엇 때문에 평화를 잃었다”  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X</a:t>
            </a:r>
            <a:endParaRPr lang="ko-KR" altLang="en-US" sz="28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206642705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999683" y="2822580"/>
            <a:ext cx="9721080" cy="28500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98500" marR="383540" algn="just" fontAlgn="base">
              <a:lnSpc>
                <a:spcPct val="160000"/>
              </a:lnSpc>
            </a:pPr>
            <a:r>
              <a:rPr lang="ko-KR" altLang="en-US" sz="2800" kern="0" dirty="0">
                <a:solidFill>
                  <a:srgbClr val="000000"/>
                </a:solidFill>
                <a:ea typeface="궁서" panose="02030600000101010101" pitchFamily="18" charset="-127"/>
              </a:rPr>
              <a:t>내가 너희에게 이 말을 한 이유는</a:t>
            </a:r>
            <a:r>
              <a:rPr lang="en-US" altLang="ko-KR" sz="2800" kern="0" dirty="0">
                <a:solidFill>
                  <a:srgbClr val="000000"/>
                </a:solidFill>
                <a:latin typeface="궁서" panose="02030600000101010101" pitchFamily="18" charset="-127"/>
              </a:rPr>
              <a:t>, </a:t>
            </a:r>
            <a:r>
              <a:rPr lang="ko-KR" altLang="en-US" sz="2800" kern="0" dirty="0">
                <a:solidFill>
                  <a:srgbClr val="000000"/>
                </a:solidFill>
                <a:ea typeface="궁서" panose="02030600000101010101" pitchFamily="18" charset="-127"/>
              </a:rPr>
              <a:t>너희가 내 안에서 </a:t>
            </a:r>
            <a:r>
              <a:rPr lang="ko-KR" altLang="en-US" sz="2800" u="sng" kern="0" dirty="0">
                <a:solidFill>
                  <a:srgbClr val="000000"/>
                </a:solidFill>
                <a:ea typeface="궁서" panose="02030600000101010101" pitchFamily="18" charset="-127"/>
              </a:rPr>
              <a:t>평화</a:t>
            </a:r>
            <a:r>
              <a:rPr lang="ko-KR" altLang="en-US" sz="2800" kern="0" dirty="0">
                <a:solidFill>
                  <a:srgbClr val="000000"/>
                </a:solidFill>
                <a:ea typeface="궁서" panose="02030600000101010101" pitchFamily="18" charset="-127"/>
              </a:rPr>
              <a:t>를 얻게 하려는 것이다</a:t>
            </a:r>
            <a:r>
              <a:rPr lang="en-US" altLang="ko-KR" sz="2800" kern="0" dirty="0">
                <a:solidFill>
                  <a:srgbClr val="000000"/>
                </a:solidFill>
                <a:latin typeface="궁서" panose="02030600000101010101" pitchFamily="18" charset="-127"/>
              </a:rPr>
              <a:t>.  </a:t>
            </a:r>
            <a:r>
              <a:rPr lang="ko-KR" altLang="en-US" sz="2800" kern="0" dirty="0">
                <a:solidFill>
                  <a:srgbClr val="000000"/>
                </a:solidFill>
                <a:ea typeface="궁서" panose="02030600000101010101" pitchFamily="18" charset="-127"/>
              </a:rPr>
              <a:t>너희는 세상에서 </a:t>
            </a:r>
            <a:r>
              <a:rPr lang="ko-KR" altLang="en-US" sz="2800" u="sng" kern="0" dirty="0">
                <a:solidFill>
                  <a:srgbClr val="000000"/>
                </a:solidFill>
                <a:ea typeface="궁서" panose="02030600000101010101" pitchFamily="18" charset="-127"/>
              </a:rPr>
              <a:t>고난</a:t>
            </a:r>
            <a:r>
              <a:rPr lang="ko-KR" altLang="en-US" sz="2800" kern="0" dirty="0">
                <a:solidFill>
                  <a:srgbClr val="000000"/>
                </a:solidFill>
                <a:ea typeface="궁서" panose="02030600000101010101" pitchFamily="18" charset="-127"/>
              </a:rPr>
              <a:t>을 겪을 것이다</a:t>
            </a:r>
            <a:r>
              <a:rPr lang="en-US" altLang="ko-KR" sz="2800" kern="0" dirty="0">
                <a:solidFill>
                  <a:srgbClr val="000000"/>
                </a:solidFill>
                <a:latin typeface="궁서" panose="02030600000101010101" pitchFamily="18" charset="-127"/>
              </a:rPr>
              <a:t>.  </a:t>
            </a:r>
            <a:r>
              <a:rPr lang="ko-KR" altLang="en-US" sz="2800" kern="0" dirty="0">
                <a:solidFill>
                  <a:srgbClr val="000000"/>
                </a:solidFill>
                <a:ea typeface="궁서" panose="02030600000101010101" pitchFamily="18" charset="-127"/>
              </a:rPr>
              <a:t>그러나 용기를 내어라</a:t>
            </a:r>
            <a:r>
              <a:rPr lang="en-US" altLang="ko-KR" sz="2800" kern="0" dirty="0">
                <a:solidFill>
                  <a:srgbClr val="000000"/>
                </a:solidFill>
                <a:latin typeface="궁서" panose="02030600000101010101" pitchFamily="18" charset="-127"/>
              </a:rPr>
              <a:t>. </a:t>
            </a:r>
            <a:r>
              <a:rPr lang="ko-KR" altLang="en-US" sz="2800" kern="0" dirty="0">
                <a:solidFill>
                  <a:srgbClr val="000000"/>
                </a:solidFill>
                <a:ea typeface="궁서" panose="02030600000101010101" pitchFamily="18" charset="-127"/>
              </a:rPr>
              <a:t>내가 세상을  이겼다</a:t>
            </a:r>
            <a:r>
              <a:rPr lang="en-US" altLang="ko-KR" sz="2800" kern="0" dirty="0">
                <a:solidFill>
                  <a:srgbClr val="000000"/>
                </a:solidFill>
                <a:latin typeface="궁서" panose="02030600000101010101" pitchFamily="18" charset="-127"/>
              </a:rPr>
              <a:t>.”(</a:t>
            </a:r>
            <a:r>
              <a:rPr lang="ko-KR" altLang="en-US" sz="2800" kern="0" dirty="0">
                <a:solidFill>
                  <a:srgbClr val="000000"/>
                </a:solidFill>
                <a:latin typeface="궁서" panose="02030600000101010101" pitchFamily="18" charset="-127"/>
              </a:rPr>
              <a:t>요한 </a:t>
            </a:r>
            <a:r>
              <a:rPr lang="en-US" altLang="ko-KR" sz="2800" kern="0" dirty="0">
                <a:solidFill>
                  <a:srgbClr val="000000"/>
                </a:solidFill>
                <a:latin typeface="궁서" panose="02030600000101010101" pitchFamily="18" charset="-127"/>
              </a:rPr>
              <a:t>16,33)</a:t>
            </a:r>
            <a:endParaRPr lang="ko-KR" altLang="en-US" sz="2800" kern="0" dirty="0">
              <a:solidFill>
                <a:srgbClr val="000000"/>
              </a:solidFill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1655634" y="1092862"/>
            <a:ext cx="7051930" cy="9787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fontAlgn="base">
              <a:lnSpc>
                <a:spcPct val="180000"/>
              </a:lnSpc>
            </a:pPr>
            <a:r>
              <a:rPr lang="ko-KR" altLang="en-US" sz="3200" b="1" u="sng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함초롬바탕" panose="02030604000101010101" pitchFamily="18" charset="-127"/>
                <a:ea typeface="함초롬바탕" panose="02030604000101010101" pitchFamily="18" charset="-127"/>
              </a:rPr>
              <a:t>생의 폭풍우 속에서도 누리게 되는 평화</a:t>
            </a:r>
            <a:endParaRPr lang="ko-KR" altLang="en-US" sz="3200" b="1" kern="0" spc="0" dirty="0">
              <a:solidFill>
                <a:srgbClr val="000000"/>
              </a:solidFill>
              <a:effectLst/>
              <a:latin typeface="바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86636192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2897275" y="1339806"/>
            <a:ext cx="6096000" cy="3443315"/>
          </a:xfrm>
          <a:prstGeom prst="rect">
            <a:avLst/>
          </a:prstGeom>
        </p:spPr>
        <p:txBody>
          <a:bodyPr>
            <a:spAutoFit/>
          </a:bodyPr>
          <a:lstStyle/>
          <a:p>
            <a:pPr marL="1079500" algn="just" fontAlgn="base">
              <a:lnSpc>
                <a:spcPct val="160000"/>
              </a:lnSpc>
            </a:pP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우리의 삶에 평화를</a:t>
            </a:r>
            <a:endParaRPr lang="ko-KR" altLang="en-US" sz="28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marL="1079500" algn="just" fontAlgn="base">
              <a:lnSpc>
                <a:spcPct val="160000"/>
              </a:lnSpc>
            </a:pP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이 시대에 평화를</a:t>
            </a:r>
            <a:endParaRPr lang="ko-KR" altLang="en-US" sz="28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marL="1079500" algn="just" fontAlgn="base">
              <a:lnSpc>
                <a:spcPct val="160000"/>
              </a:lnSpc>
            </a:pP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주께서 주시는 평화</a:t>
            </a:r>
            <a:endParaRPr lang="ko-KR" altLang="en-US" sz="28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marL="1079500" algn="just" fontAlgn="base">
              <a:lnSpc>
                <a:spcPct val="160000"/>
              </a:lnSpc>
            </a:pP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아무도 못 뺏으리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</a:t>
            </a:r>
            <a:endParaRPr lang="ko-KR" altLang="en-US" sz="2800" kern="0" dirty="0">
              <a:solidFill>
                <a:srgbClr val="000000"/>
              </a:solidFill>
              <a:latin typeface="함초롬바탕" panose="02030604000101010101" pitchFamily="18" charset="-127"/>
            </a:endParaRPr>
          </a:p>
          <a:p>
            <a:pPr marL="1079500" algn="just" fontAlgn="base">
              <a:lnSpc>
                <a:spcPct val="160000"/>
              </a:lnSpc>
            </a:pPr>
            <a:r>
              <a:rPr lang="ko-KR" altLang="en-US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무서운 전쟁이 휘몰아와도</a:t>
            </a:r>
            <a:r>
              <a:rPr lang="en-US" altLang="ko-KR" sz="2800" b="1" kern="0" dirty="0">
                <a:solidFill>
                  <a:srgbClr val="000000"/>
                </a:solidFill>
                <a:latin typeface="함초롬바탕" panose="02030604000101010101" pitchFamily="18" charset="-127"/>
                <a:ea typeface="함초롬바탕" panose="02030604000101010101" pitchFamily="18" charset="-127"/>
              </a:rPr>
              <a:t>.</a:t>
            </a:r>
            <a:endParaRPr lang="ko-KR" altLang="en-US" sz="28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98870469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http://i.blog.empas.com/cupidice/2359102_512x64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2028" y="1064258"/>
            <a:ext cx="4427945" cy="558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직사각형 2"/>
          <p:cNvSpPr/>
          <p:nvPr/>
        </p:nvSpPr>
        <p:spPr>
          <a:xfrm>
            <a:off x="-15948" y="413048"/>
            <a:ext cx="12210220" cy="648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800" b="1" dirty="0" err="1">
                <a:solidFill>
                  <a:schemeClr val="tx1"/>
                </a:solidFill>
                <a:latin typeface="+mj-lt"/>
              </a:rPr>
              <a:t>갈릴래아</a:t>
            </a:r>
            <a:r>
              <a:rPr lang="ko-KR" altLang="en-US" sz="2800" b="1" dirty="0">
                <a:solidFill>
                  <a:schemeClr val="tx1"/>
                </a:solidFill>
                <a:latin typeface="+mj-lt"/>
              </a:rPr>
              <a:t> 풍랑 속의 예수님과 제자들</a:t>
            </a:r>
          </a:p>
        </p:txBody>
      </p:sp>
    </p:spTree>
    <p:extLst>
      <p:ext uri="{BB962C8B-B14F-4D97-AF65-F5344CB8AC3E}">
        <p14:creationId xmlns:p14="http://schemas.microsoft.com/office/powerpoint/2010/main" val="724879555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401443" y="231571"/>
            <a:ext cx="11385395" cy="60755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23900" algn="just" fontAlgn="base">
              <a:lnSpc>
                <a:spcPct val="180000"/>
              </a:lnSpc>
            </a:pPr>
            <a:r>
              <a:rPr lang="ko-KR" altLang="en-US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두려움에 떠는 제자들의 모습을</a:t>
            </a:r>
            <a:endParaRPr lang="ko-KR" altLang="en-US" sz="2400" b="1" kern="0" dirty="0">
              <a:solidFill>
                <a:srgbClr val="000000"/>
              </a:solidFill>
              <a:latin typeface="바탕" panose="02030600000101010101" pitchFamily="18" charset="-127"/>
            </a:endParaRPr>
          </a:p>
          <a:p>
            <a:pPr marL="723900" algn="just" fontAlgn="base">
              <a:lnSpc>
                <a:spcPct val="180000"/>
              </a:lnSpc>
            </a:pPr>
            <a:r>
              <a:rPr lang="ko-KR" altLang="en-US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우리의 초조한 마음</a:t>
            </a:r>
            <a:r>
              <a:rPr lang="en-US" altLang="ko-KR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, </a:t>
            </a:r>
            <a:r>
              <a:rPr lang="ko-KR" altLang="en-US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불안한 마음으로 알아듣게 됩니다</a:t>
            </a:r>
            <a:r>
              <a:rPr lang="en-US" altLang="ko-KR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. </a:t>
            </a:r>
            <a:endParaRPr lang="ko-KR" altLang="en-US" sz="2400" b="1" kern="0" dirty="0">
              <a:solidFill>
                <a:srgbClr val="000000"/>
              </a:solidFill>
              <a:latin typeface="굴림" panose="020B0600000101010101" pitchFamily="50" charset="-127"/>
            </a:endParaRPr>
          </a:p>
          <a:p>
            <a:pPr marL="723900" algn="just" fontAlgn="base">
              <a:lnSpc>
                <a:spcPct val="180000"/>
              </a:lnSpc>
            </a:pPr>
            <a:r>
              <a:rPr lang="ko-KR" altLang="en-US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우리가 우리 인생의 배를 혼신을 다해 저어가지만 </a:t>
            </a:r>
            <a:endParaRPr lang="ko-KR" altLang="en-US" sz="2400" b="1" kern="0" dirty="0">
              <a:solidFill>
                <a:srgbClr val="000000"/>
              </a:solidFill>
              <a:latin typeface="바탕" panose="02030600000101010101" pitchFamily="18" charset="-127"/>
            </a:endParaRPr>
          </a:p>
          <a:p>
            <a:pPr marL="723900" algn="just" fontAlgn="base">
              <a:lnSpc>
                <a:spcPct val="180000"/>
              </a:lnSpc>
            </a:pPr>
            <a:r>
              <a:rPr lang="ko-KR" altLang="en-US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우리의 모든 수고가 허사처럼 느껴질 때가 많습니다</a:t>
            </a:r>
            <a:r>
              <a:rPr lang="en-US" altLang="ko-KR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. </a:t>
            </a:r>
            <a:endParaRPr lang="ko-KR" altLang="en-US" sz="2400" b="1" kern="0" dirty="0">
              <a:solidFill>
                <a:srgbClr val="000000"/>
              </a:solidFill>
              <a:latin typeface="굴림" panose="020B0600000101010101" pitchFamily="50" charset="-127"/>
            </a:endParaRPr>
          </a:p>
          <a:p>
            <a:pPr marL="723900" algn="just" fontAlgn="base">
              <a:lnSpc>
                <a:spcPct val="180000"/>
              </a:lnSpc>
            </a:pPr>
            <a:r>
              <a:rPr lang="ko-KR" altLang="en-US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그러면 우리는 열두 사도처럼 다급하게 당신에게 청합니다</a:t>
            </a:r>
            <a:r>
              <a:rPr lang="en-US" altLang="ko-KR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. </a:t>
            </a:r>
            <a:endParaRPr lang="ko-KR" altLang="en-US" sz="2400" b="1" kern="0" dirty="0">
              <a:solidFill>
                <a:srgbClr val="000000"/>
              </a:solidFill>
              <a:latin typeface="굴림" panose="020B0600000101010101" pitchFamily="50" charset="-127"/>
            </a:endParaRPr>
          </a:p>
          <a:p>
            <a:pPr marL="723900" algn="just" fontAlgn="base">
              <a:lnSpc>
                <a:spcPct val="180000"/>
              </a:lnSpc>
            </a:pPr>
            <a:r>
              <a:rPr lang="en-US" altLang="ko-KR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"</a:t>
            </a:r>
            <a:r>
              <a:rPr lang="ko-KR" altLang="en-US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주님</a:t>
            </a:r>
            <a:r>
              <a:rPr lang="en-US" altLang="ko-KR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, </a:t>
            </a:r>
            <a:r>
              <a:rPr lang="ko-KR" altLang="en-US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우리가 침몰하고 있는데 어찌 돌보지 않으십니까</a:t>
            </a:r>
            <a:r>
              <a:rPr lang="en-US" altLang="ko-KR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?"</a:t>
            </a:r>
            <a:endParaRPr lang="ko-KR" altLang="en-US" sz="2400" b="1" kern="0" dirty="0">
              <a:solidFill>
                <a:srgbClr val="000000"/>
              </a:solidFill>
              <a:latin typeface="굴림" panose="020B0600000101010101" pitchFamily="50" charset="-127"/>
            </a:endParaRPr>
          </a:p>
          <a:p>
            <a:pPr marL="723900" algn="just" fontAlgn="base">
              <a:lnSpc>
                <a:spcPct val="180000"/>
              </a:lnSpc>
            </a:pPr>
            <a:r>
              <a:rPr lang="ko-KR" altLang="en-US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그런데 우리와 함께 배에 타고 계신 예수님께서는 전혀 아랑곳하지 않으십니다</a:t>
            </a:r>
            <a:r>
              <a:rPr lang="en-US" altLang="ko-KR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. </a:t>
            </a:r>
            <a:endParaRPr lang="ko-KR" altLang="en-US" sz="2400" b="1" kern="0" dirty="0">
              <a:solidFill>
                <a:srgbClr val="000000"/>
              </a:solidFill>
              <a:latin typeface="굴림" panose="020B0600000101010101" pitchFamily="50" charset="-127"/>
            </a:endParaRPr>
          </a:p>
          <a:p>
            <a:pPr marL="723900" algn="just" fontAlgn="base">
              <a:lnSpc>
                <a:spcPct val="180000"/>
              </a:lnSpc>
            </a:pPr>
            <a:r>
              <a:rPr lang="en-US" altLang="ko-KR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"</a:t>
            </a:r>
            <a:r>
              <a:rPr lang="ko-KR" altLang="en-US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그분은 </a:t>
            </a:r>
            <a:r>
              <a:rPr lang="ko-KR" altLang="en-US" sz="2400" b="1" kern="0" dirty="0" err="1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뱃고물을</a:t>
            </a:r>
            <a:r>
              <a:rPr lang="ko-KR" altLang="en-US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 베개 삼아 주무시고 계십니다</a:t>
            </a:r>
            <a:r>
              <a:rPr lang="en-US" altLang="ko-KR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."</a:t>
            </a:r>
            <a:endParaRPr lang="ko-KR" altLang="en-US" sz="2400" b="1" kern="0" dirty="0">
              <a:solidFill>
                <a:srgbClr val="000000"/>
              </a:solidFill>
              <a:latin typeface="굴림" panose="020B0600000101010101" pitchFamily="50" charset="-127"/>
            </a:endParaRPr>
          </a:p>
          <a:p>
            <a:pPr marL="723900" algn="just" fontAlgn="base">
              <a:lnSpc>
                <a:spcPct val="180000"/>
              </a:lnSpc>
            </a:pPr>
            <a:r>
              <a:rPr lang="ko-KR" altLang="en-US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풍랑 속의 절대 고요</a:t>
            </a:r>
            <a:r>
              <a:rPr lang="en-US" altLang="ko-KR" sz="2400" b="1" kern="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.</a:t>
            </a:r>
            <a:endParaRPr lang="ko-KR" altLang="en-US" sz="2400" b="1" kern="0" spc="0" dirty="0">
              <a:solidFill>
                <a:srgbClr val="000000"/>
              </a:solidFill>
              <a:effectLst/>
              <a:latin typeface="굴림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670887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4868</TotalTime>
  <Words>16879</Words>
  <Application>Microsoft Office PowerPoint</Application>
  <PresentationFormat>Widescreen</PresentationFormat>
  <Paragraphs>1411</Paragraphs>
  <Slides>550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550</vt:i4>
      </vt:variant>
    </vt:vector>
  </HeadingPairs>
  <TitlesOfParts>
    <vt:vector size="569" baseType="lpstr">
      <vt:lpstr>Bwgrkl</vt:lpstr>
      <vt:lpstr>Bwgrkn</vt:lpstr>
      <vt:lpstr>Bwhebb</vt:lpstr>
      <vt:lpstr>HY견고딕</vt:lpstr>
      <vt:lpstr>HY견명조</vt:lpstr>
      <vt:lpstr>HY궁서B</vt:lpstr>
      <vt:lpstr>굴림</vt:lpstr>
      <vt:lpstr>궁서</vt:lpstr>
      <vt:lpstr>돋움</vt:lpstr>
      <vt:lpstr>맑은 고딕</vt:lpstr>
      <vt:lpstr>바탕</vt:lpstr>
      <vt:lpstr>바탕체</vt:lpstr>
      <vt:lpstr>한양신명조</vt:lpstr>
      <vt:lpstr>함초롬바탕</vt:lpstr>
      <vt:lpstr>휴먼옛체</vt:lpstr>
      <vt:lpstr>Arial</vt:lpstr>
      <vt:lpstr>Wingdings</vt:lpstr>
      <vt:lpstr>한컴바탕</vt:lpstr>
      <vt:lpstr>Office 테마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두 번째 고별사 (요한복음 15장)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고별기도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요한복음서의 수난사화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stonebalance</dc:creator>
  <cp:lastModifiedBy>Natalia Yoo</cp:lastModifiedBy>
  <cp:revision>103</cp:revision>
  <dcterms:created xsi:type="dcterms:W3CDTF">2015-12-09T07:27:26Z</dcterms:created>
  <dcterms:modified xsi:type="dcterms:W3CDTF">2020-01-04T23:34:58Z</dcterms:modified>
</cp:coreProperties>
</file>